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heme/themeOverride1.xml" ContentType="application/vnd.openxmlformats-officedocument.themeOverride+xml"/>
  <Override PartName="/ppt/slideLayouts/slideLayout160.xml" ContentType="application/vnd.openxmlformats-officedocument.presentationml.slideLayout+xml"/>
  <Override PartName="/ppt/theme/theme18.xml" ContentType="application/vnd.openxmlformats-officedocument.them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Default Extension="emf" ContentType="image/x-emf"/>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slideLayouts/slideLayout159.xml" ContentType="application/vnd.openxmlformats-officedocument.presentationml.slideLayout+xml"/>
  <Override PartName="/ppt/slideLayouts/slideLayout177.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66.xml" ContentType="application/vnd.openxmlformats-officedocument.presentationml.slideLayout+xml"/>
  <Override PartName="/ppt/slideLayouts/slideLayout184.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Layouts/slideLayout155.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62.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slideLayouts/slideLayout1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Layouts/slideLayout1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slideLayouts/slideLayout1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Layouts/slideLayout192.xml" ContentType="application/vnd.openxmlformats-officedocument.presentationml.slideLayout+xml"/>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Default Extension="jpeg" ContentType="image/jpeg"/>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Layouts/slideLayout181.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Default Extension="tiff" ContentType="image/tiff"/>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186.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Override2.xml" ContentType="application/vnd.openxmlformats-officedocument.themeOverride+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notesSlides/notesSlide8.xml" ContentType="application/vnd.openxmlformats-officedocument.presentationml.notesSlide+xml"/>
  <Override PartName="/ppt/slideLayouts/slideLayout99.xml" ContentType="application/vnd.openxmlformats-officedocument.presentationml.slideLayout+xml"/>
  <Override PartName="/ppt/slideLayouts/slideLayout18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1" r:id="rId2"/>
    <p:sldMasterId id="2147483912" r:id="rId3"/>
    <p:sldMasterId id="2147483936" r:id="rId4"/>
    <p:sldMasterId id="2147483948" r:id="rId5"/>
    <p:sldMasterId id="2147483984" r:id="rId6"/>
    <p:sldMasterId id="2147483997" r:id="rId7"/>
    <p:sldMasterId id="2147484009" r:id="rId8"/>
    <p:sldMasterId id="2147484082" r:id="rId9"/>
    <p:sldMasterId id="2147484107" r:id="rId10"/>
    <p:sldMasterId id="2147484119" r:id="rId11"/>
    <p:sldMasterId id="2147484131" r:id="rId12"/>
    <p:sldMasterId id="2147484155" r:id="rId13"/>
    <p:sldMasterId id="2147484167" r:id="rId14"/>
    <p:sldMasterId id="2147484179" r:id="rId15"/>
    <p:sldMasterId id="2147484203" r:id="rId16"/>
    <p:sldMasterId id="2147484215" r:id="rId17"/>
  </p:sldMasterIdLst>
  <p:notesMasterIdLst>
    <p:notesMasterId r:id="rId43"/>
  </p:notesMasterIdLst>
  <p:sldIdLst>
    <p:sldId id="314" r:id="rId18"/>
    <p:sldId id="817" r:id="rId19"/>
    <p:sldId id="815" r:id="rId20"/>
    <p:sldId id="813" r:id="rId21"/>
    <p:sldId id="829" r:id="rId22"/>
    <p:sldId id="867" r:id="rId23"/>
    <p:sldId id="834" r:id="rId24"/>
    <p:sldId id="868" r:id="rId25"/>
    <p:sldId id="869" r:id="rId26"/>
    <p:sldId id="870" r:id="rId27"/>
    <p:sldId id="889" r:id="rId28"/>
    <p:sldId id="890" r:id="rId29"/>
    <p:sldId id="897" r:id="rId30"/>
    <p:sldId id="872" r:id="rId31"/>
    <p:sldId id="891" r:id="rId32"/>
    <p:sldId id="894" r:id="rId33"/>
    <p:sldId id="895" r:id="rId34"/>
    <p:sldId id="839" r:id="rId35"/>
    <p:sldId id="899" r:id="rId36"/>
    <p:sldId id="900" r:id="rId37"/>
    <p:sldId id="901" r:id="rId38"/>
    <p:sldId id="902" r:id="rId39"/>
    <p:sldId id="903" r:id="rId40"/>
    <p:sldId id="898" r:id="rId41"/>
    <p:sldId id="812" r:id="rId42"/>
  </p:sldIdLst>
  <p:sldSz cx="9144000" cy="6858000" type="screen4x3"/>
  <p:notesSz cx="6858000" cy="9144000"/>
  <p:defaultTextStyle>
    <a:defPPr>
      <a:defRPr lang="nb-NO"/>
    </a:defPPr>
    <a:lvl1pPr algn="l" rtl="0" fontAlgn="base">
      <a:spcBef>
        <a:spcPct val="0"/>
      </a:spcBef>
      <a:spcAft>
        <a:spcPct val="0"/>
      </a:spcAft>
      <a:defRPr b="1" kern="1200">
        <a:solidFill>
          <a:schemeClr val="tx1"/>
        </a:solidFill>
        <a:latin typeface="Arial" pitchFamily="34" charset="0"/>
        <a:ea typeface="+mn-ea"/>
        <a:cs typeface="+mn-cs"/>
      </a:defRPr>
    </a:lvl1pPr>
    <a:lvl2pPr marL="457200" algn="l" rtl="0" fontAlgn="base">
      <a:spcBef>
        <a:spcPct val="0"/>
      </a:spcBef>
      <a:spcAft>
        <a:spcPct val="0"/>
      </a:spcAft>
      <a:defRPr b="1" kern="1200">
        <a:solidFill>
          <a:schemeClr val="tx1"/>
        </a:solidFill>
        <a:latin typeface="Arial" pitchFamily="34" charset="0"/>
        <a:ea typeface="+mn-ea"/>
        <a:cs typeface="+mn-cs"/>
      </a:defRPr>
    </a:lvl2pPr>
    <a:lvl3pPr marL="914400" algn="l" rtl="0" fontAlgn="base">
      <a:spcBef>
        <a:spcPct val="0"/>
      </a:spcBef>
      <a:spcAft>
        <a:spcPct val="0"/>
      </a:spcAft>
      <a:defRPr b="1" kern="1200">
        <a:solidFill>
          <a:schemeClr val="tx1"/>
        </a:solidFill>
        <a:latin typeface="Arial" pitchFamily="34" charset="0"/>
        <a:ea typeface="+mn-ea"/>
        <a:cs typeface="+mn-cs"/>
      </a:defRPr>
    </a:lvl3pPr>
    <a:lvl4pPr marL="1371600" algn="l" rtl="0" fontAlgn="base">
      <a:spcBef>
        <a:spcPct val="0"/>
      </a:spcBef>
      <a:spcAft>
        <a:spcPct val="0"/>
      </a:spcAft>
      <a:defRPr b="1" kern="1200">
        <a:solidFill>
          <a:schemeClr val="tx1"/>
        </a:solidFill>
        <a:latin typeface="Arial" pitchFamily="34" charset="0"/>
        <a:ea typeface="+mn-ea"/>
        <a:cs typeface="+mn-cs"/>
      </a:defRPr>
    </a:lvl4pPr>
    <a:lvl5pPr marL="1828800" algn="l" rtl="0" fontAlgn="base">
      <a:spcBef>
        <a:spcPct val="0"/>
      </a:spcBef>
      <a:spcAft>
        <a:spcPct val="0"/>
      </a:spcAft>
      <a:defRPr b="1" kern="1200">
        <a:solidFill>
          <a:schemeClr val="tx1"/>
        </a:solidFill>
        <a:latin typeface="Arial" pitchFamily="34" charset="0"/>
        <a:ea typeface="+mn-ea"/>
        <a:cs typeface="+mn-cs"/>
      </a:defRPr>
    </a:lvl5pPr>
    <a:lvl6pPr marL="2286000" algn="l" defTabSz="914400" rtl="0" eaLnBrk="1" latinLnBrk="0" hangingPunct="1">
      <a:defRPr b="1" kern="1200">
        <a:solidFill>
          <a:schemeClr val="tx1"/>
        </a:solidFill>
        <a:latin typeface="Arial" pitchFamily="34" charset="0"/>
        <a:ea typeface="+mn-ea"/>
        <a:cs typeface="+mn-cs"/>
      </a:defRPr>
    </a:lvl6pPr>
    <a:lvl7pPr marL="2743200" algn="l" defTabSz="914400" rtl="0" eaLnBrk="1" latinLnBrk="0" hangingPunct="1">
      <a:defRPr b="1" kern="1200">
        <a:solidFill>
          <a:schemeClr val="tx1"/>
        </a:solidFill>
        <a:latin typeface="Arial" pitchFamily="34" charset="0"/>
        <a:ea typeface="+mn-ea"/>
        <a:cs typeface="+mn-cs"/>
      </a:defRPr>
    </a:lvl7pPr>
    <a:lvl8pPr marL="3200400" algn="l" defTabSz="914400" rtl="0" eaLnBrk="1" latinLnBrk="0" hangingPunct="1">
      <a:defRPr b="1" kern="1200">
        <a:solidFill>
          <a:schemeClr val="tx1"/>
        </a:solidFill>
        <a:latin typeface="Arial" pitchFamily="34" charset="0"/>
        <a:ea typeface="+mn-ea"/>
        <a:cs typeface="+mn-cs"/>
      </a:defRPr>
    </a:lvl8pPr>
    <a:lvl9pPr marL="3657600" algn="l" defTabSz="914400" rtl="0" eaLnBrk="1" latinLnBrk="0" hangingPunct="1">
      <a:defRPr b="1"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D6"/>
    <a:srgbClr val="0000FF"/>
    <a:srgbClr val="FF33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08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endParaRPr lang="nb-NO"/>
          </a:p>
        </p:txBody>
      </p:sp>
      <p:sp>
        <p:nvSpPr>
          <p:cNvPr id="133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nb-NO"/>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b-NO" noProof="0" smtClean="0"/>
              <a:t>Klikk for å redigere tekststiler i malen</a:t>
            </a:r>
          </a:p>
          <a:p>
            <a:pPr lvl="1"/>
            <a:r>
              <a:rPr lang="nb-NO" noProof="0" smtClean="0"/>
              <a:t>Andre nivå</a:t>
            </a:r>
          </a:p>
          <a:p>
            <a:pPr lvl="2"/>
            <a:r>
              <a:rPr lang="nb-NO" noProof="0" smtClean="0"/>
              <a:t>Tredje nivå</a:t>
            </a:r>
          </a:p>
          <a:p>
            <a:pPr lvl="3"/>
            <a:r>
              <a:rPr lang="nb-NO" noProof="0" smtClean="0"/>
              <a:t>Fjerde nivå</a:t>
            </a:r>
          </a:p>
          <a:p>
            <a:pPr lvl="4"/>
            <a:r>
              <a:rPr lang="nb-NO" noProof="0" smtClean="0"/>
              <a:t>Femte nivå</a:t>
            </a:r>
          </a:p>
        </p:txBody>
      </p:sp>
      <p:sp>
        <p:nvSpPr>
          <p:cNvPr id="133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vl1pPr>
          </a:lstStyle>
          <a:p>
            <a:pPr>
              <a:defRPr/>
            </a:pPr>
            <a:endParaRPr lang="nb-NO"/>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vl1pPr>
          </a:lstStyle>
          <a:p>
            <a:pPr>
              <a:defRPr/>
            </a:pPr>
            <a:fld id="{EA3ECCEF-A413-4535-AE5F-07DBD42EF72D}" type="slidenum">
              <a:rPr lang="nb-NO"/>
              <a:pPr>
                <a:defRPr/>
              </a:pPr>
              <a:t>‹#›</a:t>
            </a:fld>
            <a:endParaRPr lang="nb-NO"/>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9F7FB156-1C52-4517-B97A-2CAF0991BD96}" type="slidenum">
              <a:rPr lang="nb-NO" smtClean="0"/>
              <a:pPr/>
              <a:t>1</a:t>
            </a:fld>
            <a:endParaRPr lang="nb-NO" smtClean="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5" name="Rectangle 7"/>
          <p:cNvSpPr>
            <a:spLocks noGrp="1" noChangeArrowheads="1"/>
          </p:cNvSpPr>
          <p:nvPr>
            <p:ph type="sldNum" sz="quarter" idx="5"/>
          </p:nvPr>
        </p:nvSpPr>
        <p:spPr>
          <a:noFill/>
        </p:spPr>
        <p:txBody>
          <a:bodyPr/>
          <a:lstStyle/>
          <a:p>
            <a:fld id="{E436C8A2-4487-4F06-A0F9-81D01EC4CDCB}" type="slidenum">
              <a:rPr lang="nb-NO" smtClean="0">
                <a:solidFill>
                  <a:prstClr val="black"/>
                </a:solidFill>
              </a:rPr>
              <a:pPr/>
              <a:t>25</a:t>
            </a:fld>
            <a:endParaRPr lang="nb-NO" smtClean="0">
              <a:solidFill>
                <a:prstClr val="black"/>
              </a:solidFill>
            </a:endParaRPr>
          </a:p>
        </p:txBody>
      </p:sp>
      <p:sp>
        <p:nvSpPr>
          <p:cNvPr id="845826" name="Rectangle 2"/>
          <p:cNvSpPr>
            <a:spLocks noGrp="1" noRot="1" noChangeAspect="1" noChangeArrowheads="1" noTextEdit="1"/>
          </p:cNvSpPr>
          <p:nvPr>
            <p:ph type="sldImg"/>
          </p:nvPr>
        </p:nvSpPr>
        <p:spPr>
          <a:xfrm>
            <a:off x="1187450" y="706438"/>
            <a:ext cx="4518025" cy="3389312"/>
          </a:xfrm>
          <a:ln/>
        </p:spPr>
      </p:sp>
      <p:sp>
        <p:nvSpPr>
          <p:cNvPr id="845827" name="Rectangle 3"/>
          <p:cNvSpPr>
            <a:spLocks noGrp="1" noChangeArrowheads="1"/>
          </p:cNvSpPr>
          <p:nvPr>
            <p:ph type="body" idx="1"/>
          </p:nvPr>
        </p:nvSpPr>
        <p:spPr>
          <a:xfrm>
            <a:off x="930275" y="4378325"/>
            <a:ext cx="5033963" cy="4095750"/>
          </a:xfrm>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B4ADF1DE-EDD9-40A8-A7F7-96B0B1145F57}" type="slidenum">
              <a:rPr lang="nb-NO" smtClean="0">
                <a:solidFill>
                  <a:prstClr val="black"/>
                </a:solidFill>
              </a:rPr>
              <a:pPr/>
              <a:t>5</a:t>
            </a:fld>
            <a:endParaRPr lang="nb-NO" smtClean="0">
              <a:solidFill>
                <a:prstClr val="black"/>
              </a:solidFill>
            </a:endParaRPr>
          </a:p>
        </p:txBody>
      </p:sp>
      <p:sp>
        <p:nvSpPr>
          <p:cNvPr id="7171" name="Rectangle 2"/>
          <p:cNvSpPr>
            <a:spLocks noGrp="1" noRot="1" noChangeAspect="1" noChangeArrowheads="1" noTextEdit="1"/>
          </p:cNvSpPr>
          <p:nvPr>
            <p:ph type="sldImg"/>
          </p:nvPr>
        </p:nvSpPr>
        <p:spPr>
          <a:xfrm>
            <a:off x="1144588" y="685800"/>
            <a:ext cx="4572000" cy="3429000"/>
          </a:xfrm>
          <a:solidFill>
            <a:srgbClr val="FFFFFF"/>
          </a:solidFill>
          <a:ln/>
        </p:spPr>
      </p:sp>
      <p:sp>
        <p:nvSpPr>
          <p:cNvPr id="7172" name="Rectangle 3"/>
          <p:cNvSpPr>
            <a:spLocks noGrp="1" noChangeArrowheads="1"/>
          </p:cNvSpPr>
          <p:nvPr>
            <p:ph type="body" idx="1"/>
          </p:nvPr>
        </p:nvSpPr>
        <p:spPr>
          <a:solidFill>
            <a:srgbClr val="FFFFFF"/>
          </a:solidFill>
          <a:ln>
            <a:solidFill>
              <a:srgbClr val="000000"/>
            </a:solidFill>
          </a:ln>
        </p:spPr>
        <p:txBody>
          <a:bodyPr lIns="90169" tIns="45084" rIns="90169" bIns="45084"/>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C56323-40DA-4305-9954-EDBD3C6381D5}" type="slidenum">
              <a:rPr lang="en-US">
                <a:solidFill>
                  <a:prstClr val="black"/>
                </a:solidFill>
              </a:rPr>
              <a:pPr/>
              <a:t>11</a:t>
            </a:fld>
            <a:endParaRPr lang="en-US">
              <a:solidFill>
                <a:prstClr val="black"/>
              </a:solidFill>
            </a:endParaRPr>
          </a:p>
        </p:txBody>
      </p:sp>
      <p:sp>
        <p:nvSpPr>
          <p:cNvPr id="3000322" name="Rectangle 2"/>
          <p:cNvSpPr>
            <a:spLocks noGrp="1" noRot="1" noChangeAspect="1" noChangeArrowheads="1" noTextEdit="1"/>
          </p:cNvSpPr>
          <p:nvPr>
            <p:ph type="sldImg"/>
          </p:nvPr>
        </p:nvSpPr>
        <p:spPr>
          <a:xfrm>
            <a:off x="1187450" y="706438"/>
            <a:ext cx="4518025" cy="3389312"/>
          </a:xfrm>
          <a:ln/>
        </p:spPr>
      </p:sp>
      <p:sp>
        <p:nvSpPr>
          <p:cNvPr id="3000323" name="Rectangle 3"/>
          <p:cNvSpPr>
            <a:spLocks noGrp="1" noChangeArrowheads="1"/>
          </p:cNvSpPr>
          <p:nvPr>
            <p:ph type="body" idx="1"/>
          </p:nvPr>
        </p:nvSpPr>
        <p:spPr>
          <a:xfrm>
            <a:off x="930275" y="4378325"/>
            <a:ext cx="5033963" cy="4095750"/>
          </a:xfrm>
        </p:spPr>
        <p:txBody>
          <a:bodyPr/>
          <a:lstStyle/>
          <a:p>
            <a:endParaRPr lang="nb-N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3336A5E-6D45-415B-98B7-65E6D6077840}" type="slidenum">
              <a:rPr lang="en-US" smtClean="0">
                <a:solidFill>
                  <a:prstClr val="black"/>
                </a:solidFill>
              </a:rPr>
              <a:pPr/>
              <a:t>12</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r>
              <a:rPr lang="en-US" smtClean="0">
                <a:latin typeface="Arial" pitchFamily="34" charset="0"/>
              </a:rPr>
              <a:t>Approx 70 wells</a:t>
            </a:r>
          </a:p>
        </p:txBody>
      </p:sp>
      <p:sp>
        <p:nvSpPr>
          <p:cNvPr id="32772" name="Slide Number Placeholder 3"/>
          <p:cNvSpPr>
            <a:spLocks noGrp="1"/>
          </p:cNvSpPr>
          <p:nvPr>
            <p:ph type="sldNum" sz="quarter" idx="5"/>
          </p:nvPr>
        </p:nvSpPr>
        <p:spPr>
          <a:noFill/>
          <a:ln>
            <a:miter lim="800000"/>
            <a:headEnd/>
            <a:tailEnd/>
          </a:ln>
        </p:spPr>
        <p:txBody>
          <a:bodyPr/>
          <a:lstStyle/>
          <a:p>
            <a:pPr defTabSz="912958"/>
            <a:fld id="{9555E5C2-18F3-41DD-935A-59DB9524EED5}" type="slidenum">
              <a:rPr lang="nb-NO">
                <a:solidFill>
                  <a:prstClr val="black"/>
                </a:solidFill>
              </a:rPr>
              <a:pPr defTabSz="912958"/>
              <a:t>19</a:t>
            </a:fld>
            <a:endParaRPr lang="nb-NO"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r>
              <a:rPr lang="en-US" smtClean="0">
                <a:latin typeface="Arial" pitchFamily="34" charset="0"/>
              </a:rPr>
              <a:t>Top carbonate/evaporite seal characteristic of Queen</a:t>
            </a:r>
          </a:p>
        </p:txBody>
      </p:sp>
      <p:sp>
        <p:nvSpPr>
          <p:cNvPr id="33796" name="Slide Number Placeholder 3"/>
          <p:cNvSpPr>
            <a:spLocks noGrp="1"/>
          </p:cNvSpPr>
          <p:nvPr>
            <p:ph type="sldNum" sz="quarter" idx="5"/>
          </p:nvPr>
        </p:nvSpPr>
        <p:spPr>
          <a:noFill/>
          <a:ln>
            <a:miter lim="800000"/>
            <a:headEnd/>
            <a:tailEnd/>
          </a:ln>
        </p:spPr>
        <p:txBody>
          <a:bodyPr/>
          <a:lstStyle/>
          <a:p>
            <a:pPr defTabSz="912958"/>
            <a:fld id="{1E7EE136-CB47-4A97-AFF2-2D5EB2C9B866}" type="slidenum">
              <a:rPr lang="nb-NO">
                <a:solidFill>
                  <a:prstClr val="black"/>
                </a:solidFill>
              </a:rPr>
              <a:pPr defTabSz="912958"/>
              <a:t>20</a:t>
            </a:fld>
            <a:endParaRPr lang="nb-NO"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r>
              <a:rPr lang="en-US" smtClean="0">
                <a:latin typeface="Arial" pitchFamily="34" charset="0"/>
              </a:rPr>
              <a:t>Shaley layers have decreased poro</a:t>
            </a:r>
          </a:p>
          <a:p>
            <a:r>
              <a:rPr lang="en-US" smtClean="0">
                <a:latin typeface="Arial" pitchFamily="34" charset="0"/>
              </a:rPr>
              <a:t>Blue zones are targets</a:t>
            </a:r>
          </a:p>
        </p:txBody>
      </p:sp>
      <p:sp>
        <p:nvSpPr>
          <p:cNvPr id="34820" name="Slide Number Placeholder 3"/>
          <p:cNvSpPr>
            <a:spLocks noGrp="1"/>
          </p:cNvSpPr>
          <p:nvPr>
            <p:ph type="sldNum" sz="quarter" idx="5"/>
          </p:nvPr>
        </p:nvSpPr>
        <p:spPr>
          <a:noFill/>
          <a:ln>
            <a:miter lim="800000"/>
            <a:headEnd/>
            <a:tailEnd/>
          </a:ln>
        </p:spPr>
        <p:txBody>
          <a:bodyPr/>
          <a:lstStyle/>
          <a:p>
            <a:pPr defTabSz="912958"/>
            <a:fld id="{2F0F3442-3DC8-43FF-A58C-75A8D3356A66}" type="slidenum">
              <a:rPr lang="nb-NO">
                <a:solidFill>
                  <a:prstClr val="black"/>
                </a:solidFill>
              </a:rPr>
              <a:pPr defTabSz="912958"/>
              <a:t>21</a:t>
            </a:fld>
            <a:endParaRPr lang="nb-NO"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p:spPr>
        <p:txBody>
          <a:bodyPr/>
          <a:lstStyle/>
          <a:p>
            <a:endParaRPr lang="en-US" smtClean="0">
              <a:latin typeface="Arial" pitchFamily="34" charset="0"/>
            </a:endParaRPr>
          </a:p>
        </p:txBody>
      </p:sp>
      <p:sp>
        <p:nvSpPr>
          <p:cNvPr id="35844" name="Slide Number Placeholder 3"/>
          <p:cNvSpPr>
            <a:spLocks noGrp="1"/>
          </p:cNvSpPr>
          <p:nvPr>
            <p:ph type="sldNum" sz="quarter" idx="5"/>
          </p:nvPr>
        </p:nvSpPr>
        <p:spPr>
          <a:noFill/>
          <a:ln>
            <a:miter lim="800000"/>
            <a:headEnd/>
            <a:tailEnd/>
          </a:ln>
        </p:spPr>
        <p:txBody>
          <a:bodyPr/>
          <a:lstStyle/>
          <a:p>
            <a:pPr defTabSz="912958"/>
            <a:fld id="{123F5107-4B9A-4D2F-8F49-D51883984021}" type="slidenum">
              <a:rPr lang="nb-NO">
                <a:solidFill>
                  <a:prstClr val="black"/>
                </a:solidFill>
              </a:rPr>
              <a:pPr defTabSz="912958"/>
              <a:t>22</a:t>
            </a:fld>
            <a:endParaRPr lang="nb-NO"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p:spPr>
        <p:txBody>
          <a:bodyPr/>
          <a:lstStyle/>
          <a:p>
            <a:r>
              <a:rPr lang="en-US" smtClean="0">
                <a:latin typeface="Arial" pitchFamily="34" charset="0"/>
              </a:rPr>
              <a:t>LGRs around wells to enhance resolution of data and to set realistic perforations </a:t>
            </a:r>
          </a:p>
        </p:txBody>
      </p:sp>
      <p:sp>
        <p:nvSpPr>
          <p:cNvPr id="37892" name="Slide Number Placeholder 3"/>
          <p:cNvSpPr>
            <a:spLocks noGrp="1"/>
          </p:cNvSpPr>
          <p:nvPr>
            <p:ph type="sldNum" sz="quarter" idx="5"/>
          </p:nvPr>
        </p:nvSpPr>
        <p:spPr>
          <a:noFill/>
          <a:ln>
            <a:miter lim="800000"/>
            <a:headEnd/>
            <a:tailEnd/>
          </a:ln>
        </p:spPr>
        <p:txBody>
          <a:bodyPr/>
          <a:lstStyle/>
          <a:p>
            <a:pPr defTabSz="912958"/>
            <a:fld id="{501028EC-D798-447A-ACDE-32C566804E2C}" type="slidenum">
              <a:rPr lang="nb-NO">
                <a:solidFill>
                  <a:prstClr val="black"/>
                </a:solidFill>
              </a:rPr>
              <a:pPr defTabSz="912958"/>
              <a:t>23</a:t>
            </a:fld>
            <a:endParaRPr lang="nb-NO"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2" Type="http://schemas.openxmlformats.org/officeDocument/2006/relationships/slideMaster" Target="../slideMasters/slideMaster14.xml"/><Relationship Id="rId1" Type="http://schemas.openxmlformats.org/officeDocument/2006/relationships/themeOverride" Target="../theme/themeOverride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smtClean="0"/>
              <a:t>Klikk for å redigere undertittelstil i malen</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021BA3B1-DE56-48AF-B0DD-6E4ED37003B0}" type="slidenum">
              <a:rPr lang="nb-NO"/>
              <a:pPr>
                <a:defRPr/>
              </a:pPr>
              <a:t>‹#›</a:t>
            </a:fld>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56D678BB-2791-4A30-BB3B-5D25D6E0ADF0}" type="slidenum">
              <a:rPr lang="nb-NO"/>
              <a:pPr>
                <a:defRPr/>
              </a:pPr>
              <a:t>‹#›</a:t>
            </a:fld>
            <a:endParaRPr lang="nb-NO"/>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endParaRPr lang="nb-NO">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b-NO">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41C5661-27A5-4EE4-BB1C-DAE648AACE56}" type="slidenum">
              <a:rPr lang="nb-NO">
                <a:solidFill>
                  <a:srgbClr val="000000"/>
                </a:solidFill>
              </a:rPr>
              <a:pPr>
                <a:defRPr/>
              </a:pPr>
              <a:t>‹#›</a:t>
            </a:fld>
            <a:endParaRPr lang="nb-NO">
              <a:solidFill>
                <a:srgbClr val="000000"/>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endParaRPr lang="nb-NO">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b-NO">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6740B55-DCE9-4F9A-9BF2-8E3A2C7C9036}" type="slidenum">
              <a:rPr lang="nb-NO">
                <a:solidFill>
                  <a:srgbClr val="000000"/>
                </a:solidFill>
              </a:rPr>
              <a:pPr>
                <a:defRPr/>
              </a:pPr>
              <a:t>‹#›</a:t>
            </a:fld>
            <a:endParaRPr lang="nb-NO">
              <a:solidFill>
                <a:srgbClr val="000000"/>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b-NO">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b-NO">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D678BB-2791-4A30-BB3B-5D25D6E0ADF0}" type="slidenum">
              <a:rPr lang="nb-NO">
                <a:solidFill>
                  <a:srgbClr val="000000"/>
                </a:solidFill>
              </a:rPr>
              <a:pPr>
                <a:defRPr/>
              </a:pPr>
              <a:t>‹#›</a:t>
            </a:fld>
            <a:endParaRPr lang="nb-NO">
              <a:solidFill>
                <a:srgbClr val="000000"/>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b-NO">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b-NO">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22C570-5435-43C0-A5BF-5F62B78B6C6F}" type="slidenum">
              <a:rPr lang="nb-NO">
                <a:solidFill>
                  <a:srgbClr val="000000"/>
                </a:solidFill>
              </a:rPr>
              <a:pPr>
                <a:defRPr/>
              </a:pPr>
              <a:t>‹#›</a:t>
            </a:fld>
            <a:endParaRPr lang="nb-NO">
              <a:solidFill>
                <a:srgbClr val="000000"/>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chart" preserve="1">
  <p:cSld name="Tittel og diagram">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p>
            <a:r>
              <a:rPr lang="nb-NO" smtClean="0"/>
              <a:t>Klikk for å redigere tittelstil</a:t>
            </a:r>
            <a:endParaRPr lang="nb-NO"/>
          </a:p>
        </p:txBody>
      </p:sp>
      <p:sp>
        <p:nvSpPr>
          <p:cNvPr id="3" name="Plassholder for diagram 2"/>
          <p:cNvSpPr>
            <a:spLocks noGrp="1"/>
          </p:cNvSpPr>
          <p:nvPr>
            <p:ph type="chart" idx="1"/>
          </p:nvPr>
        </p:nvSpPr>
        <p:spPr>
          <a:xfrm>
            <a:off x="457200" y="1600200"/>
            <a:ext cx="8229600" cy="4525963"/>
          </a:xfrm>
        </p:spPr>
        <p:txBody>
          <a:bodyPr/>
          <a:lstStyle/>
          <a:p>
            <a:pPr lvl="0"/>
            <a:endParaRPr lang="nb-NO" noProof="0"/>
          </a:p>
        </p:txBody>
      </p:sp>
      <p:sp>
        <p:nvSpPr>
          <p:cNvPr id="4" name="Rectangle 4"/>
          <p:cNvSpPr>
            <a:spLocks noGrp="1" noChangeArrowheads="1"/>
          </p:cNvSpPr>
          <p:nvPr>
            <p:ph type="dt" sz="half" idx="10"/>
          </p:nvPr>
        </p:nvSpPr>
        <p:spPr>
          <a:ln/>
        </p:spPr>
        <p:txBody>
          <a:bodyPr/>
          <a:lstStyle>
            <a:lvl1pPr>
              <a:defRPr/>
            </a:lvl1pPr>
          </a:lstStyle>
          <a:p>
            <a:pPr>
              <a:defRPr/>
            </a:pPr>
            <a:endParaRPr lang="nb-NO">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b-NO">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FDCC2B-8814-4A52-87EF-BE8CC024B38E}" type="slidenum">
              <a:rPr lang="nb-NO">
                <a:solidFill>
                  <a:srgbClr val="000000"/>
                </a:solidFill>
              </a:rPr>
              <a:pPr>
                <a:defRPr/>
              </a:pPr>
              <a:t>‹#›</a:t>
            </a:fld>
            <a:endParaRPr lang="nb-NO">
              <a:solidFill>
                <a:srgbClr val="000000"/>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4" name="Picture 9" descr="Forside"/>
          <p:cNvPicPr>
            <a:picLocks noChangeAspect="1" noChangeArrowheads="1"/>
          </p:cNvPicPr>
          <p:nvPr/>
        </p:nvPicPr>
        <p:blipFill>
          <a:blip r:embed="rId2" cstate="print"/>
          <a:srcRect/>
          <a:stretch>
            <a:fillRect/>
          </a:stretch>
        </p:blipFill>
        <p:spPr bwMode="auto">
          <a:xfrm>
            <a:off x="0" y="4000500"/>
            <a:ext cx="9144000" cy="2857500"/>
          </a:xfrm>
          <a:prstGeom prst="rect">
            <a:avLst/>
          </a:prstGeom>
          <a:noFill/>
          <a:ln w="9525">
            <a:noFill/>
            <a:miter lim="800000"/>
            <a:headEnd/>
            <a:tailEnd/>
          </a:ln>
        </p:spPr>
      </p:pic>
      <p:sp>
        <p:nvSpPr>
          <p:cNvPr id="5" name="Picture 10" descr="UiBmerke_grayscale"/>
          <p:cNvSpPr>
            <a:spLocks noChangeAspect="1" noChangeArrowheads="1"/>
          </p:cNvSpPr>
          <p:nvPr/>
        </p:nvSpPr>
        <p:spPr bwMode="auto">
          <a:xfrm>
            <a:off x="3665538" y="4702175"/>
            <a:ext cx="1770062" cy="1770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algn="ctr" eaLnBrk="0" fontAlgn="base" hangingPunct="0">
              <a:spcBef>
                <a:spcPct val="0"/>
              </a:spcBef>
              <a:spcAft>
                <a:spcPct val="0"/>
              </a:spcAft>
              <a:defRPr sz="3600">
                <a:solidFill>
                  <a:schemeClr val="tx1"/>
                </a:solidFill>
                <a:latin typeface="Arial" charset="0"/>
              </a:defRPr>
            </a:lvl6pPr>
            <a:lvl7pPr marL="2971800" indent="-228600" algn="ctr" eaLnBrk="0" fontAlgn="base" hangingPunct="0">
              <a:spcBef>
                <a:spcPct val="0"/>
              </a:spcBef>
              <a:spcAft>
                <a:spcPct val="0"/>
              </a:spcAft>
              <a:defRPr sz="3600">
                <a:solidFill>
                  <a:schemeClr val="tx1"/>
                </a:solidFill>
                <a:latin typeface="Arial" charset="0"/>
              </a:defRPr>
            </a:lvl7pPr>
            <a:lvl8pPr marL="3429000" indent="-228600" algn="ctr" eaLnBrk="0" fontAlgn="base" hangingPunct="0">
              <a:spcBef>
                <a:spcPct val="0"/>
              </a:spcBef>
              <a:spcAft>
                <a:spcPct val="0"/>
              </a:spcAft>
              <a:defRPr sz="3600">
                <a:solidFill>
                  <a:schemeClr val="tx1"/>
                </a:solidFill>
                <a:latin typeface="Arial" charset="0"/>
              </a:defRPr>
            </a:lvl8pPr>
            <a:lvl9pPr marL="3886200" indent="-228600" algn="ctr" eaLnBrk="0" fontAlgn="base" hangingPunct="0">
              <a:spcBef>
                <a:spcPct val="0"/>
              </a:spcBef>
              <a:spcAft>
                <a:spcPct val="0"/>
              </a:spcAft>
              <a:defRPr sz="3600">
                <a:solidFill>
                  <a:schemeClr val="tx1"/>
                </a:solidFill>
                <a:latin typeface="Arial" charset="0"/>
              </a:defRPr>
            </a:lvl9pPr>
          </a:lstStyle>
          <a:p>
            <a:pPr algn="ctr" eaLnBrk="1" hangingPunct="1">
              <a:defRPr/>
            </a:pPr>
            <a:endParaRPr lang="en-US" altLang="en-US" b="0" smtClean="0">
              <a:solidFill>
                <a:srgbClr val="000000"/>
              </a:solidFill>
            </a:endParaRPr>
          </a:p>
        </p:txBody>
      </p:sp>
      <p:grpSp>
        <p:nvGrpSpPr>
          <p:cNvPr id="2" name="Gruppe 11"/>
          <p:cNvGrpSpPr>
            <a:grpSpLocks/>
          </p:cNvGrpSpPr>
          <p:nvPr userDrawn="1"/>
        </p:nvGrpSpPr>
        <p:grpSpPr bwMode="auto">
          <a:xfrm>
            <a:off x="1676400" y="250825"/>
            <a:ext cx="5791200" cy="558800"/>
            <a:chOff x="1743592" y="159840"/>
            <a:chExt cx="5791879" cy="558575"/>
          </a:xfrm>
        </p:grpSpPr>
        <p:grpSp>
          <p:nvGrpSpPr>
            <p:cNvPr id="3" name="Gruppe 12"/>
            <p:cNvGrpSpPr>
              <a:grpSpLocks/>
            </p:cNvGrpSpPr>
            <p:nvPr/>
          </p:nvGrpSpPr>
          <p:grpSpPr bwMode="auto">
            <a:xfrm>
              <a:off x="1876465" y="159840"/>
              <a:ext cx="5431839" cy="70664"/>
              <a:chOff x="1876465" y="159840"/>
              <a:chExt cx="5431839" cy="70664"/>
            </a:xfrm>
          </p:grpSpPr>
          <p:grpSp>
            <p:nvGrpSpPr>
              <p:cNvPr id="6" name="Gruppe 14"/>
              <p:cNvGrpSpPr>
                <a:grpSpLocks/>
              </p:cNvGrpSpPr>
              <p:nvPr/>
            </p:nvGrpSpPr>
            <p:grpSpPr bwMode="auto">
              <a:xfrm>
                <a:off x="1876465" y="159840"/>
                <a:ext cx="2756914" cy="28800"/>
                <a:chOff x="1876465" y="126156"/>
                <a:chExt cx="2756914" cy="28800"/>
              </a:xfrm>
            </p:grpSpPr>
            <p:sp>
              <p:nvSpPr>
                <p:cNvPr id="11" name="Rektangel 10"/>
                <p:cNvSpPr>
                  <a:spLocks noChangeArrowheads="1"/>
                </p:cNvSpPr>
                <p:nvPr/>
              </p:nvSpPr>
              <p:spPr bwMode="auto">
                <a:xfrm>
                  <a:off x="1876958" y="126156"/>
                  <a:ext cx="550928" cy="28564"/>
                </a:xfrm>
                <a:prstGeom prst="rect">
                  <a:avLst/>
                </a:prstGeom>
                <a:solidFill>
                  <a:srgbClr val="92D050"/>
                </a:solidFill>
                <a:ln>
                  <a:noFill/>
                </a:ln>
                <a:extLst>
                  <a:ext uri="{91240B29-F687-4F45-9708-019B960494DF}">
                    <a14:hiddenLine xmlns:a14="http://schemas.microsoft.com/office/drawing/2010/main" xmlns="" w="9525" algn="ctr">
                      <a:solidFill>
                        <a:srgbClr val="000000"/>
                      </a:solidFill>
                      <a:round/>
                      <a:headEnd/>
                      <a:tailEnd/>
                    </a14:hiddenLine>
                  </a:ext>
                </a:extLst>
              </p:spPr>
              <p:txBody>
                <a:bodyPr wrap="none" anchor="ct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algn="ctr" eaLnBrk="0" fontAlgn="base" hangingPunct="0">
                    <a:spcBef>
                      <a:spcPct val="0"/>
                    </a:spcBef>
                    <a:spcAft>
                      <a:spcPct val="0"/>
                    </a:spcAft>
                    <a:defRPr sz="3600">
                      <a:solidFill>
                        <a:schemeClr val="tx1"/>
                      </a:solidFill>
                      <a:latin typeface="Arial" charset="0"/>
                    </a:defRPr>
                  </a:lvl6pPr>
                  <a:lvl7pPr marL="2971800" indent="-228600" algn="ctr" eaLnBrk="0" fontAlgn="base" hangingPunct="0">
                    <a:spcBef>
                      <a:spcPct val="0"/>
                    </a:spcBef>
                    <a:spcAft>
                      <a:spcPct val="0"/>
                    </a:spcAft>
                    <a:defRPr sz="3600">
                      <a:solidFill>
                        <a:schemeClr val="tx1"/>
                      </a:solidFill>
                      <a:latin typeface="Arial" charset="0"/>
                    </a:defRPr>
                  </a:lvl7pPr>
                  <a:lvl8pPr marL="3429000" indent="-228600" algn="ctr" eaLnBrk="0" fontAlgn="base" hangingPunct="0">
                    <a:spcBef>
                      <a:spcPct val="0"/>
                    </a:spcBef>
                    <a:spcAft>
                      <a:spcPct val="0"/>
                    </a:spcAft>
                    <a:defRPr sz="3600">
                      <a:solidFill>
                        <a:schemeClr val="tx1"/>
                      </a:solidFill>
                      <a:latin typeface="Arial" charset="0"/>
                    </a:defRPr>
                  </a:lvl8pPr>
                  <a:lvl9pPr marL="3886200" indent="-228600" algn="ctr" eaLnBrk="0" fontAlgn="base" hangingPunct="0">
                    <a:spcBef>
                      <a:spcPct val="0"/>
                    </a:spcBef>
                    <a:spcAft>
                      <a:spcPct val="0"/>
                    </a:spcAft>
                    <a:defRPr sz="3600">
                      <a:solidFill>
                        <a:schemeClr val="tx1"/>
                      </a:solidFill>
                      <a:latin typeface="Arial" charset="0"/>
                    </a:defRPr>
                  </a:lvl9pPr>
                </a:lstStyle>
                <a:p>
                  <a:pPr algn="ctr" eaLnBrk="1" hangingPunct="1">
                    <a:defRPr/>
                  </a:pPr>
                  <a:endParaRPr lang="en-US" altLang="en-US" b="0" smtClean="0">
                    <a:solidFill>
                      <a:srgbClr val="000000"/>
                    </a:solidFill>
                  </a:endParaRPr>
                </a:p>
              </p:txBody>
            </p:sp>
            <p:sp>
              <p:nvSpPr>
                <p:cNvPr id="12" name="Rektangel 11"/>
                <p:cNvSpPr>
                  <a:spLocks noChangeArrowheads="1"/>
                </p:cNvSpPr>
                <p:nvPr/>
              </p:nvSpPr>
              <p:spPr bwMode="auto">
                <a:xfrm>
                  <a:off x="2427886" y="126156"/>
                  <a:ext cx="549339" cy="28564"/>
                </a:xfrm>
                <a:prstGeom prst="rect">
                  <a:avLst/>
                </a:prstGeom>
                <a:solidFill>
                  <a:srgbClr val="C00000"/>
                </a:solidFill>
                <a:ln>
                  <a:noFill/>
                </a:ln>
                <a:extLst>
                  <a:ext uri="{91240B29-F687-4F45-9708-019B960494DF}">
                    <a14:hiddenLine xmlns:a14="http://schemas.microsoft.com/office/drawing/2010/main" xmlns="" w="9525" algn="ctr">
                      <a:solidFill>
                        <a:srgbClr val="000000"/>
                      </a:solidFill>
                      <a:round/>
                      <a:headEnd/>
                      <a:tailEnd/>
                    </a14:hiddenLine>
                  </a:ext>
                </a:extLst>
              </p:spPr>
              <p:txBody>
                <a:bodyPr wrap="none" anchor="ct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algn="ctr" eaLnBrk="0" fontAlgn="base" hangingPunct="0">
                    <a:spcBef>
                      <a:spcPct val="0"/>
                    </a:spcBef>
                    <a:spcAft>
                      <a:spcPct val="0"/>
                    </a:spcAft>
                    <a:defRPr sz="3600">
                      <a:solidFill>
                        <a:schemeClr val="tx1"/>
                      </a:solidFill>
                      <a:latin typeface="Arial" charset="0"/>
                    </a:defRPr>
                  </a:lvl6pPr>
                  <a:lvl7pPr marL="2971800" indent="-228600" algn="ctr" eaLnBrk="0" fontAlgn="base" hangingPunct="0">
                    <a:spcBef>
                      <a:spcPct val="0"/>
                    </a:spcBef>
                    <a:spcAft>
                      <a:spcPct val="0"/>
                    </a:spcAft>
                    <a:defRPr sz="3600">
                      <a:solidFill>
                        <a:schemeClr val="tx1"/>
                      </a:solidFill>
                      <a:latin typeface="Arial" charset="0"/>
                    </a:defRPr>
                  </a:lvl7pPr>
                  <a:lvl8pPr marL="3429000" indent="-228600" algn="ctr" eaLnBrk="0" fontAlgn="base" hangingPunct="0">
                    <a:spcBef>
                      <a:spcPct val="0"/>
                    </a:spcBef>
                    <a:spcAft>
                      <a:spcPct val="0"/>
                    </a:spcAft>
                    <a:defRPr sz="3600">
                      <a:solidFill>
                        <a:schemeClr val="tx1"/>
                      </a:solidFill>
                      <a:latin typeface="Arial" charset="0"/>
                    </a:defRPr>
                  </a:lvl8pPr>
                  <a:lvl9pPr marL="3886200" indent="-228600" algn="ctr" eaLnBrk="0" fontAlgn="base" hangingPunct="0">
                    <a:spcBef>
                      <a:spcPct val="0"/>
                    </a:spcBef>
                    <a:spcAft>
                      <a:spcPct val="0"/>
                    </a:spcAft>
                    <a:defRPr sz="3600">
                      <a:solidFill>
                        <a:schemeClr val="tx1"/>
                      </a:solidFill>
                      <a:latin typeface="Arial" charset="0"/>
                    </a:defRPr>
                  </a:lvl9pPr>
                </a:lstStyle>
                <a:p>
                  <a:pPr algn="ctr" eaLnBrk="1" hangingPunct="1">
                    <a:defRPr/>
                  </a:pPr>
                  <a:endParaRPr lang="en-US" altLang="en-US" b="0" smtClean="0">
                    <a:solidFill>
                      <a:srgbClr val="000000"/>
                    </a:solidFill>
                  </a:endParaRPr>
                </a:p>
              </p:txBody>
            </p:sp>
            <p:sp>
              <p:nvSpPr>
                <p:cNvPr id="13" name="Rektangel 12"/>
                <p:cNvSpPr>
                  <a:spLocks noChangeArrowheads="1"/>
                </p:cNvSpPr>
                <p:nvPr/>
              </p:nvSpPr>
              <p:spPr bwMode="auto">
                <a:xfrm>
                  <a:off x="2977225" y="126156"/>
                  <a:ext cx="550927" cy="28564"/>
                </a:xfrm>
                <a:prstGeom prst="rect">
                  <a:avLst/>
                </a:prstGeom>
                <a:solidFill>
                  <a:srgbClr val="FF9900"/>
                </a:solidFill>
                <a:ln>
                  <a:noFill/>
                </a:ln>
                <a:extLst>
                  <a:ext uri="{91240B29-F687-4F45-9708-019B960494DF}">
                    <a14:hiddenLine xmlns:a14="http://schemas.microsoft.com/office/drawing/2010/main" xmlns="" w="9525" algn="ctr">
                      <a:solidFill>
                        <a:srgbClr val="000000"/>
                      </a:solidFill>
                      <a:round/>
                      <a:headEnd/>
                      <a:tailEnd/>
                    </a14:hiddenLine>
                  </a:ext>
                </a:extLst>
              </p:spPr>
              <p:txBody>
                <a:bodyPr wrap="none" anchor="ct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algn="ctr" eaLnBrk="0" fontAlgn="base" hangingPunct="0">
                    <a:spcBef>
                      <a:spcPct val="0"/>
                    </a:spcBef>
                    <a:spcAft>
                      <a:spcPct val="0"/>
                    </a:spcAft>
                    <a:defRPr sz="3600">
                      <a:solidFill>
                        <a:schemeClr val="tx1"/>
                      </a:solidFill>
                      <a:latin typeface="Arial" charset="0"/>
                    </a:defRPr>
                  </a:lvl6pPr>
                  <a:lvl7pPr marL="2971800" indent="-228600" algn="ctr" eaLnBrk="0" fontAlgn="base" hangingPunct="0">
                    <a:spcBef>
                      <a:spcPct val="0"/>
                    </a:spcBef>
                    <a:spcAft>
                      <a:spcPct val="0"/>
                    </a:spcAft>
                    <a:defRPr sz="3600">
                      <a:solidFill>
                        <a:schemeClr val="tx1"/>
                      </a:solidFill>
                      <a:latin typeface="Arial" charset="0"/>
                    </a:defRPr>
                  </a:lvl7pPr>
                  <a:lvl8pPr marL="3429000" indent="-228600" algn="ctr" eaLnBrk="0" fontAlgn="base" hangingPunct="0">
                    <a:spcBef>
                      <a:spcPct val="0"/>
                    </a:spcBef>
                    <a:spcAft>
                      <a:spcPct val="0"/>
                    </a:spcAft>
                    <a:defRPr sz="3600">
                      <a:solidFill>
                        <a:schemeClr val="tx1"/>
                      </a:solidFill>
                      <a:latin typeface="Arial" charset="0"/>
                    </a:defRPr>
                  </a:lvl8pPr>
                  <a:lvl9pPr marL="3886200" indent="-228600" algn="ctr" eaLnBrk="0" fontAlgn="base" hangingPunct="0">
                    <a:spcBef>
                      <a:spcPct val="0"/>
                    </a:spcBef>
                    <a:spcAft>
                      <a:spcPct val="0"/>
                    </a:spcAft>
                    <a:defRPr sz="3600">
                      <a:solidFill>
                        <a:schemeClr val="tx1"/>
                      </a:solidFill>
                      <a:latin typeface="Arial" charset="0"/>
                    </a:defRPr>
                  </a:lvl9pPr>
                </a:lstStyle>
                <a:p>
                  <a:pPr algn="ctr" eaLnBrk="1" hangingPunct="1">
                    <a:defRPr/>
                  </a:pPr>
                  <a:endParaRPr lang="en-US" altLang="en-US" b="0" smtClean="0">
                    <a:solidFill>
                      <a:srgbClr val="000000"/>
                    </a:solidFill>
                  </a:endParaRPr>
                </a:p>
              </p:txBody>
            </p:sp>
            <p:sp>
              <p:nvSpPr>
                <p:cNvPr id="14" name="Rektangel 13"/>
                <p:cNvSpPr>
                  <a:spLocks noChangeArrowheads="1"/>
                </p:cNvSpPr>
                <p:nvPr/>
              </p:nvSpPr>
              <p:spPr bwMode="auto">
                <a:xfrm>
                  <a:off x="3532915" y="126156"/>
                  <a:ext cx="549339" cy="28564"/>
                </a:xfrm>
                <a:prstGeom prst="rect">
                  <a:avLst/>
                </a:prstGeom>
                <a:solidFill>
                  <a:srgbClr val="00BBFE"/>
                </a:solidFill>
                <a:ln>
                  <a:noFill/>
                </a:ln>
                <a:extLst>
                  <a:ext uri="{91240B29-F687-4F45-9708-019B960494DF}">
                    <a14:hiddenLine xmlns:a14="http://schemas.microsoft.com/office/drawing/2010/main" xmlns="" w="9525" algn="ctr">
                      <a:solidFill>
                        <a:srgbClr val="000000"/>
                      </a:solidFill>
                      <a:round/>
                      <a:headEnd/>
                      <a:tailEnd/>
                    </a14:hiddenLine>
                  </a:ext>
                </a:extLst>
              </p:spPr>
              <p:txBody>
                <a:bodyPr wrap="none" anchor="ct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algn="ctr" eaLnBrk="0" fontAlgn="base" hangingPunct="0">
                    <a:spcBef>
                      <a:spcPct val="0"/>
                    </a:spcBef>
                    <a:spcAft>
                      <a:spcPct val="0"/>
                    </a:spcAft>
                    <a:defRPr sz="3600">
                      <a:solidFill>
                        <a:schemeClr val="tx1"/>
                      </a:solidFill>
                      <a:latin typeface="Arial" charset="0"/>
                    </a:defRPr>
                  </a:lvl6pPr>
                  <a:lvl7pPr marL="2971800" indent="-228600" algn="ctr" eaLnBrk="0" fontAlgn="base" hangingPunct="0">
                    <a:spcBef>
                      <a:spcPct val="0"/>
                    </a:spcBef>
                    <a:spcAft>
                      <a:spcPct val="0"/>
                    </a:spcAft>
                    <a:defRPr sz="3600">
                      <a:solidFill>
                        <a:schemeClr val="tx1"/>
                      </a:solidFill>
                      <a:latin typeface="Arial" charset="0"/>
                    </a:defRPr>
                  </a:lvl7pPr>
                  <a:lvl8pPr marL="3429000" indent="-228600" algn="ctr" eaLnBrk="0" fontAlgn="base" hangingPunct="0">
                    <a:spcBef>
                      <a:spcPct val="0"/>
                    </a:spcBef>
                    <a:spcAft>
                      <a:spcPct val="0"/>
                    </a:spcAft>
                    <a:defRPr sz="3600">
                      <a:solidFill>
                        <a:schemeClr val="tx1"/>
                      </a:solidFill>
                      <a:latin typeface="Arial" charset="0"/>
                    </a:defRPr>
                  </a:lvl8pPr>
                  <a:lvl9pPr marL="3886200" indent="-228600" algn="ctr" eaLnBrk="0" fontAlgn="base" hangingPunct="0">
                    <a:spcBef>
                      <a:spcPct val="0"/>
                    </a:spcBef>
                    <a:spcAft>
                      <a:spcPct val="0"/>
                    </a:spcAft>
                    <a:defRPr sz="3600">
                      <a:solidFill>
                        <a:schemeClr val="tx1"/>
                      </a:solidFill>
                      <a:latin typeface="Arial" charset="0"/>
                    </a:defRPr>
                  </a:lvl9pPr>
                </a:lstStyle>
                <a:p>
                  <a:pPr algn="ctr" eaLnBrk="1" hangingPunct="1">
                    <a:defRPr/>
                  </a:pPr>
                  <a:endParaRPr lang="en-US" altLang="en-US" b="0" smtClean="0">
                    <a:solidFill>
                      <a:srgbClr val="000000"/>
                    </a:solidFill>
                  </a:endParaRPr>
                </a:p>
              </p:txBody>
            </p:sp>
            <p:sp>
              <p:nvSpPr>
                <p:cNvPr id="15" name="Rektangel 14"/>
                <p:cNvSpPr>
                  <a:spLocks noChangeArrowheads="1"/>
                </p:cNvSpPr>
                <p:nvPr/>
              </p:nvSpPr>
              <p:spPr bwMode="auto">
                <a:xfrm>
                  <a:off x="4082254" y="126156"/>
                  <a:ext cx="550927" cy="28564"/>
                </a:xfrm>
                <a:prstGeom prst="rect">
                  <a:avLst/>
                </a:prstGeom>
                <a:solidFill>
                  <a:srgbClr val="4E4A48"/>
                </a:solidFill>
                <a:ln>
                  <a:noFill/>
                </a:ln>
                <a:extLst>
                  <a:ext uri="{91240B29-F687-4F45-9708-019B960494DF}">
                    <a14:hiddenLine xmlns:a14="http://schemas.microsoft.com/office/drawing/2010/main" xmlns="" w="9525" algn="ctr">
                      <a:solidFill>
                        <a:srgbClr val="000000"/>
                      </a:solidFill>
                      <a:round/>
                      <a:headEnd/>
                      <a:tailEnd/>
                    </a14:hiddenLine>
                  </a:ext>
                </a:extLst>
              </p:spPr>
              <p:txBody>
                <a:bodyPr wrap="none" anchor="ct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algn="ctr" eaLnBrk="0" fontAlgn="base" hangingPunct="0">
                    <a:spcBef>
                      <a:spcPct val="0"/>
                    </a:spcBef>
                    <a:spcAft>
                      <a:spcPct val="0"/>
                    </a:spcAft>
                    <a:defRPr sz="3600">
                      <a:solidFill>
                        <a:schemeClr val="tx1"/>
                      </a:solidFill>
                      <a:latin typeface="Arial" charset="0"/>
                    </a:defRPr>
                  </a:lvl6pPr>
                  <a:lvl7pPr marL="2971800" indent="-228600" algn="ctr" eaLnBrk="0" fontAlgn="base" hangingPunct="0">
                    <a:spcBef>
                      <a:spcPct val="0"/>
                    </a:spcBef>
                    <a:spcAft>
                      <a:spcPct val="0"/>
                    </a:spcAft>
                    <a:defRPr sz="3600">
                      <a:solidFill>
                        <a:schemeClr val="tx1"/>
                      </a:solidFill>
                      <a:latin typeface="Arial" charset="0"/>
                    </a:defRPr>
                  </a:lvl7pPr>
                  <a:lvl8pPr marL="3429000" indent="-228600" algn="ctr" eaLnBrk="0" fontAlgn="base" hangingPunct="0">
                    <a:spcBef>
                      <a:spcPct val="0"/>
                    </a:spcBef>
                    <a:spcAft>
                      <a:spcPct val="0"/>
                    </a:spcAft>
                    <a:defRPr sz="3600">
                      <a:solidFill>
                        <a:schemeClr val="tx1"/>
                      </a:solidFill>
                      <a:latin typeface="Arial" charset="0"/>
                    </a:defRPr>
                  </a:lvl8pPr>
                  <a:lvl9pPr marL="3886200" indent="-228600" algn="ctr" eaLnBrk="0" fontAlgn="base" hangingPunct="0">
                    <a:spcBef>
                      <a:spcPct val="0"/>
                    </a:spcBef>
                    <a:spcAft>
                      <a:spcPct val="0"/>
                    </a:spcAft>
                    <a:defRPr sz="3600">
                      <a:solidFill>
                        <a:schemeClr val="tx1"/>
                      </a:solidFill>
                      <a:latin typeface="Arial" charset="0"/>
                    </a:defRPr>
                  </a:lvl9pPr>
                </a:lstStyle>
                <a:p>
                  <a:pPr algn="ctr" eaLnBrk="1" hangingPunct="1">
                    <a:defRPr/>
                  </a:pPr>
                  <a:endParaRPr lang="en-US" altLang="en-US" b="0" smtClean="0">
                    <a:solidFill>
                      <a:srgbClr val="000000"/>
                    </a:solidFill>
                  </a:endParaRPr>
                </a:p>
              </p:txBody>
            </p:sp>
          </p:grpSp>
          <p:cxnSp>
            <p:nvCxnSpPr>
              <p:cNvPr id="10" name="Rett linje 15"/>
              <p:cNvCxnSpPr>
                <a:cxnSpLocks noChangeShapeType="1"/>
              </p:cNvCxnSpPr>
              <p:nvPr/>
            </p:nvCxnSpPr>
            <p:spPr bwMode="auto">
              <a:xfrm>
                <a:off x="1876465" y="230504"/>
                <a:ext cx="5431839" cy="0"/>
              </a:xfrm>
              <a:prstGeom prst="line">
                <a:avLst/>
              </a:prstGeom>
              <a:noFill/>
              <a:ln w="9525" algn="ctr">
                <a:solidFill>
                  <a:srgbClr val="4E4A48">
                    <a:alpha val="52156"/>
                  </a:srgbClr>
                </a:solidFill>
                <a:prstDash val="sysDash"/>
                <a:round/>
                <a:headEnd/>
                <a:tailEnd/>
              </a:ln>
              <a:effectLst/>
            </p:spPr>
          </p:cxnSp>
        </p:grpSp>
        <p:sp>
          <p:nvSpPr>
            <p:cNvPr id="8" name="TekstSylinder 7"/>
            <p:cNvSpPr txBox="1"/>
            <p:nvPr/>
          </p:nvSpPr>
          <p:spPr>
            <a:xfrm>
              <a:off x="1743592" y="364546"/>
              <a:ext cx="5791879" cy="353869"/>
            </a:xfrm>
            <a:prstGeom prst="rect">
              <a:avLst/>
            </a:prstGeom>
            <a:noFill/>
          </p:spPr>
          <p:txBody>
            <a:bodyPr>
              <a:spAutoFit/>
            </a:bodyPr>
            <a:lstStyle/>
            <a:p>
              <a:pPr algn="ctr">
                <a:defRPr/>
              </a:pPr>
              <a:r>
                <a:rPr lang="nb-NO" sz="1640" b="0" spc="1160" dirty="0">
                  <a:solidFill>
                    <a:srgbClr val="808080"/>
                  </a:solidFill>
                  <a:latin typeface="Arial Narrow"/>
                </a:rPr>
                <a:t>UNIVERSITY</a:t>
              </a:r>
              <a:r>
                <a:rPr lang="nb-NO" sz="1640" b="0" spc="1190" dirty="0">
                  <a:solidFill>
                    <a:srgbClr val="808080"/>
                  </a:solidFill>
                  <a:latin typeface="Arial Narrow"/>
                </a:rPr>
                <a:t> OF BERGEN</a:t>
              </a:r>
            </a:p>
          </p:txBody>
        </p:sp>
      </p:grpSp>
      <p:sp>
        <p:nvSpPr>
          <p:cNvPr id="104450" name="Rectangle 2"/>
          <p:cNvSpPr>
            <a:spLocks noGrp="1" noChangeArrowheads="1"/>
          </p:cNvSpPr>
          <p:nvPr>
            <p:ph type="ctrTitle"/>
          </p:nvPr>
        </p:nvSpPr>
        <p:spPr>
          <a:xfrm>
            <a:off x="685800" y="1301477"/>
            <a:ext cx="7772400" cy="1181894"/>
          </a:xfrm>
        </p:spPr>
        <p:txBody>
          <a:bodyPr/>
          <a:lstStyle>
            <a:lvl1pPr algn="ctr">
              <a:defRPr/>
            </a:lvl1pPr>
          </a:lstStyle>
          <a:p>
            <a:pPr lvl="0"/>
            <a:r>
              <a:rPr lang="nb-NO" noProof="0" smtClean="0"/>
              <a:t>Klikk for å redigere tittelstil</a:t>
            </a:r>
          </a:p>
        </p:txBody>
      </p:sp>
      <p:sp>
        <p:nvSpPr>
          <p:cNvPr id="104451" name="Rectangle 3"/>
          <p:cNvSpPr>
            <a:spLocks noGrp="1" noChangeArrowheads="1"/>
          </p:cNvSpPr>
          <p:nvPr>
            <p:ph type="subTitle" idx="1"/>
          </p:nvPr>
        </p:nvSpPr>
        <p:spPr>
          <a:xfrm>
            <a:off x="1371600" y="2492375"/>
            <a:ext cx="6400800" cy="1512888"/>
          </a:xfrm>
        </p:spPr>
        <p:txBody>
          <a:bodyPr/>
          <a:lstStyle>
            <a:lvl1pPr marL="0" indent="0" algn="ctr">
              <a:buFontTx/>
              <a:buNone/>
              <a:defRPr>
                <a:solidFill>
                  <a:srgbClr val="4E4A48"/>
                </a:solidFill>
                <a:latin typeface="Arial Narrow" pitchFamily="34" charset="0"/>
              </a:defRPr>
            </a:lvl1pPr>
          </a:lstStyle>
          <a:p>
            <a:pPr lvl="0"/>
            <a:r>
              <a:rPr lang="nb-NO" noProof="0" dirty="0" smtClean="0"/>
              <a:t>Klikk for å redigere undertittelstil i malen</a:t>
            </a:r>
          </a:p>
        </p:txBody>
      </p:sp>
      <p:sp>
        <p:nvSpPr>
          <p:cNvPr id="16" name="Rectangle 4"/>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nb-NO"/>
          </a:p>
        </p:txBody>
      </p:sp>
      <p:sp>
        <p:nvSpPr>
          <p:cNvPr id="17" name="Rectangle 5"/>
          <p:cNvSpPr>
            <a:spLocks noGrp="1" noChangeArrowheads="1"/>
          </p:cNvSpPr>
          <p:nvPr>
            <p:ph type="ftr" sz="quarter" idx="11"/>
          </p:nvPr>
        </p:nvSpPr>
        <p:spPr>
          <a:xfrm>
            <a:off x="2135188" y="855663"/>
            <a:ext cx="4873625" cy="2159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ctr">
              <a:defRPr sz="1500" smtClean="0">
                <a:solidFill>
                  <a:schemeClr val="tx1">
                    <a:lumMod val="50000"/>
                    <a:lumOff val="50000"/>
                  </a:schemeClr>
                </a:solidFill>
              </a:defRPr>
            </a:lvl1pPr>
          </a:lstStyle>
          <a:p>
            <a:pPr>
              <a:defRPr/>
            </a:pPr>
            <a:r>
              <a:rPr lang="en-US">
                <a:solidFill>
                  <a:srgbClr val="000000">
                    <a:lumMod val="50000"/>
                    <a:lumOff val="50000"/>
                  </a:srgbClr>
                </a:solidFill>
              </a:rPr>
              <a:t>Dept. of Physics and Technology</a:t>
            </a:r>
            <a:endParaRPr lang="nb-NO">
              <a:solidFill>
                <a:srgbClr val="000000">
                  <a:lumMod val="50000"/>
                  <a:lumOff val="50000"/>
                </a:srgbClr>
              </a:solidFill>
            </a:endParaRPr>
          </a:p>
        </p:txBody>
      </p:sp>
      <p:sp>
        <p:nvSpPr>
          <p:cNvPr id="18" name="Rectangle 6"/>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fld id="{8CFCBAFD-3BD8-4FFB-939D-8020B91F0081}" type="slidenum">
              <a:rPr lang="nb-NO"/>
              <a:pPr>
                <a:defRPr/>
              </a:pPr>
              <a:t>‹#›</a:t>
            </a:fld>
            <a:endParaRPr lang="nb-NO"/>
          </a:p>
        </p:txBody>
      </p:sp>
    </p:spTree>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nb-NO"/>
          </a:p>
        </p:txBody>
      </p:sp>
      <p:sp>
        <p:nvSpPr>
          <p:cNvPr id="5" name="Rectangle 5"/>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mtClean="0">
                <a:solidFill>
                  <a:schemeClr val="tx1">
                    <a:lumMod val="65000"/>
                    <a:lumOff val="35000"/>
                  </a:schemeClr>
                </a:solidFill>
              </a:defRPr>
            </a:lvl1pPr>
          </a:lstStyle>
          <a:p>
            <a:pPr>
              <a:defRPr/>
            </a:pPr>
            <a:r>
              <a:rPr lang="en-US">
                <a:solidFill>
                  <a:srgbClr val="000000">
                    <a:lumMod val="65000"/>
                    <a:lumOff val="35000"/>
                  </a:srgbClr>
                </a:solidFill>
              </a:rPr>
              <a:t>Dept. of Physics and Technology</a:t>
            </a:r>
            <a:endParaRPr lang="nb-NO" dirty="0">
              <a:solidFill>
                <a:srgbClr val="000000">
                  <a:lumMod val="65000"/>
                  <a:lumOff val="35000"/>
                </a:srgbClr>
              </a:solidFill>
            </a:endParaRPr>
          </a:p>
        </p:txBody>
      </p:sp>
      <p:sp>
        <p:nvSpPr>
          <p:cNvPr id="6" name="Rectangle 6"/>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fld id="{949969EA-558D-4416-A43F-6BBB6B3C2A33}" type="slidenum">
              <a:rPr lang="nb-NO"/>
              <a:pPr>
                <a:defRPr/>
              </a:pPr>
              <a:t>‹#›</a:t>
            </a:fld>
            <a:endParaRPr lang="nb-NO"/>
          </a:p>
        </p:txBody>
      </p:sp>
    </p:spTree>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dirty="0" smtClean="0"/>
              <a:t>Klikk for å redigere tittelstil</a:t>
            </a:r>
            <a:endParaRPr lang="nb-NO" dirty="0"/>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Dept. of Physics and Technology</a:t>
            </a:r>
            <a:endParaRPr lang="nb-NO"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E47690-84F7-4B06-9EA8-94381D846525}" type="slidenum">
              <a:rPr lang="nb-NO"/>
              <a:pPr>
                <a:defRPr/>
              </a:pPr>
              <a:t>‹#›</a:t>
            </a:fld>
            <a:endParaRPr lang="nb-NO" dirty="0"/>
          </a:p>
        </p:txBody>
      </p:sp>
    </p:spTree>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196975"/>
            <a:ext cx="40386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196975"/>
            <a:ext cx="40386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4"/>
          <p:cNvSpPr>
            <a:spLocks noGrp="1" noChangeArrowheads="1"/>
          </p:cNvSpPr>
          <p:nvPr>
            <p:ph type="dt" sz="half" idx="10"/>
          </p:nvPr>
        </p:nvSpPr>
        <p:spPr>
          <a:ln/>
        </p:spPr>
        <p:txBody>
          <a:bodyPr/>
          <a:lstStyle>
            <a:lvl1pPr>
              <a:defRPr/>
            </a:lvl1pPr>
          </a:lstStyle>
          <a:p>
            <a:pPr>
              <a:defRPr/>
            </a:pPr>
            <a:endParaRPr lang="nb-NO"/>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Dept. of Physics and Technology</a:t>
            </a:r>
            <a:endParaRPr lang="nb-NO"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2F7C5BE-E0D4-4942-BC7E-D88B7D21E580}" type="slidenum">
              <a:rPr lang="nb-NO"/>
              <a:pPr>
                <a:defRPr/>
              </a:pPr>
              <a:t>‹#›</a:t>
            </a:fld>
            <a:endParaRPr lang="nb-NO" dirty="0"/>
          </a:p>
        </p:txBody>
      </p:sp>
    </p:spTree>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Rectangle 4"/>
          <p:cNvSpPr>
            <a:spLocks noGrp="1" noChangeArrowheads="1"/>
          </p:cNvSpPr>
          <p:nvPr>
            <p:ph type="dt" sz="half" idx="10"/>
          </p:nvPr>
        </p:nvSpPr>
        <p:spPr>
          <a:ln/>
        </p:spPr>
        <p:txBody>
          <a:bodyPr/>
          <a:lstStyle>
            <a:lvl1pPr>
              <a:defRPr/>
            </a:lvl1pPr>
          </a:lstStyle>
          <a:p>
            <a:pPr>
              <a:defRPr/>
            </a:pPr>
            <a:endParaRPr lang="nb-NO"/>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Dept. of Physics and Technology</a:t>
            </a:r>
            <a:endParaRPr lang="nb-NO"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D0A3E08-D898-4862-8B14-6B192A66084D}" type="slidenum">
              <a:rPr lang="nb-NO"/>
              <a:pPr>
                <a:defRPr/>
              </a:pPr>
              <a:t>‹#›</a:t>
            </a:fld>
            <a:endParaRPr lang="nb-NO"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4822C570-5435-43C0-A5BF-5F62B78B6C6F}" type="slidenum">
              <a:rPr lang="nb-NO"/>
              <a:pPr>
                <a:defRPr/>
              </a:pPr>
              <a:t>‹#›</a:t>
            </a:fld>
            <a:endParaRPr lang="nb-NO"/>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Bare tittel">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 name="Bilde 9"/>
          <p:cNvPicPr>
            <a:picLocks noChangeAspect="1"/>
          </p:cNvPicPr>
          <p:nvPr userDrawn="1"/>
        </p:nvPicPr>
        <p:blipFill>
          <a:blip r:embed="rId3" cstate="print"/>
          <a:srcRect/>
          <a:stretch>
            <a:fillRect/>
          </a:stretch>
        </p:blipFill>
        <p:spPr bwMode="auto">
          <a:xfrm>
            <a:off x="2359025" y="4032250"/>
            <a:ext cx="4425950" cy="1735138"/>
          </a:xfrm>
          <a:prstGeom prst="rect">
            <a:avLst/>
          </a:prstGeom>
          <a:noFill/>
          <a:ln w="9525">
            <a:noFill/>
            <a:miter lim="800000"/>
            <a:headEnd/>
            <a:tailEnd/>
          </a:ln>
        </p:spPr>
      </p:pic>
      <p:sp>
        <p:nvSpPr>
          <p:cNvPr id="3" name="Rectangle 5"/>
          <p:cNvSpPr>
            <a:spLocks noGrp="1" noChangeArrowheads="1"/>
          </p:cNvSpPr>
          <p:nvPr>
            <p:ph type="ftr" sz="quarter" idx="10"/>
          </p:nvPr>
        </p:nvSpPr>
        <p:spPr>
          <a:xfrm>
            <a:off x="1619250" y="5589588"/>
            <a:ext cx="5889625" cy="288925"/>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ctr">
              <a:defRPr sz="1700" i="1" smtClean="0">
                <a:latin typeface="Times New Roman" pitchFamily="18" charset="0"/>
                <a:cs typeface="Times New Roman" pitchFamily="18" charset="0"/>
              </a:defRPr>
            </a:lvl1pPr>
          </a:lstStyle>
          <a:p>
            <a:pPr>
              <a:defRPr/>
            </a:pPr>
            <a:r>
              <a:rPr lang="en-US">
                <a:solidFill>
                  <a:srgbClr val="000000"/>
                </a:solidFill>
              </a:rPr>
              <a:t>Dept. of Physics and Technology</a:t>
            </a:r>
            <a:endParaRPr lang="nb-NO" dirty="0">
              <a:solidFill>
                <a:srgbClr val="000000"/>
              </a:solidFill>
            </a:endParaRPr>
          </a:p>
        </p:txBody>
      </p:sp>
    </p:spTree>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b-NO"/>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Dept. of Physics and Technology</a:t>
            </a:r>
            <a:endParaRPr lang="nb-NO"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34AA68B-6A87-42F2-969C-78284DBA9956}" type="slidenum">
              <a:rPr lang="nb-NO"/>
              <a:pPr>
                <a:defRPr/>
              </a:pPr>
              <a:t>‹#›</a:t>
            </a:fld>
            <a:endParaRPr lang="nb-NO" dirty="0"/>
          </a:p>
        </p:txBody>
      </p:sp>
    </p:spTree>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endParaRPr lang="nb-NO"/>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Dept. of Physics and Technology</a:t>
            </a:r>
            <a:endParaRPr lang="nb-NO"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55A1CFB-2AB0-4609-8890-3A4F0766CFA8}" type="slidenum">
              <a:rPr lang="nb-NO"/>
              <a:pPr>
                <a:defRPr/>
              </a:pPr>
              <a:t>‹#›</a:t>
            </a:fld>
            <a:endParaRPr lang="nb-NO" dirty="0"/>
          </a:p>
        </p:txBody>
      </p:sp>
    </p:spTree>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b-NO" noProof="0" smtClean="0"/>
              <a:t>Klikk ikonet for å legge til et bilde</a:t>
            </a:r>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endParaRPr lang="nb-NO"/>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Dept. of Physics and Technology</a:t>
            </a:r>
            <a:endParaRPr lang="nb-NO"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55A7AF3-F9ED-4197-8A1F-30BA4C53B18D}" type="slidenum">
              <a:rPr lang="nb-NO"/>
              <a:pPr>
                <a:defRPr/>
              </a:pPr>
              <a:t>‹#›</a:t>
            </a:fld>
            <a:endParaRPr lang="nb-NO" dirty="0"/>
          </a:p>
        </p:txBody>
      </p:sp>
    </p:spTree>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Dept. of Physics and Technology</a:t>
            </a:r>
            <a:endParaRPr lang="nb-NO"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FE57EF-0FC7-4488-91A8-F093A96CEE62}" type="slidenum">
              <a:rPr lang="nb-NO"/>
              <a:pPr>
                <a:defRPr/>
              </a:pPr>
              <a:t>‹#›</a:t>
            </a:fld>
            <a:endParaRPr lang="nb-NO" dirty="0"/>
          </a:p>
        </p:txBody>
      </p:sp>
    </p:spTree>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38925" y="347663"/>
            <a:ext cx="2058988" cy="5778500"/>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347663"/>
            <a:ext cx="6029325" cy="5778500"/>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Dept. of Physics and Technology</a:t>
            </a:r>
            <a:endParaRPr lang="nb-NO"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59805C-90D8-47D6-9A01-7B703438D7FC}" type="slidenum">
              <a:rPr lang="nb-NO"/>
              <a:pPr>
                <a:defRPr/>
              </a:pPr>
              <a:t>‹#›</a:t>
            </a:fld>
            <a:endParaRPr lang="nb-NO" dirty="0"/>
          </a:p>
        </p:txBody>
      </p:sp>
    </p:spTree>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smtClean="0"/>
              <a:t>Klikk for å redigere undertittelstil i malen</a:t>
            </a:r>
            <a:endParaRPr lang="nb-NO"/>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685800" y="3048000"/>
            <a:ext cx="3810000"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3048000"/>
            <a:ext cx="3810000"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tel og diagram">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p>
            <a:r>
              <a:rPr lang="nb-NO" smtClean="0"/>
              <a:t>Klikk for å redigere tittelstil</a:t>
            </a:r>
            <a:endParaRPr lang="nb-NO"/>
          </a:p>
        </p:txBody>
      </p:sp>
      <p:sp>
        <p:nvSpPr>
          <p:cNvPr id="3" name="Plassholder for diagram 2"/>
          <p:cNvSpPr>
            <a:spLocks noGrp="1"/>
          </p:cNvSpPr>
          <p:nvPr>
            <p:ph type="chart" idx="1"/>
          </p:nvPr>
        </p:nvSpPr>
        <p:spPr>
          <a:xfrm>
            <a:off x="457200" y="1600200"/>
            <a:ext cx="8229600" cy="4525963"/>
          </a:xfrm>
        </p:spPr>
        <p:txBody>
          <a:bodyPr/>
          <a:lstStyle/>
          <a:p>
            <a:pPr lvl="0"/>
            <a:endParaRPr lang="nb-NO" noProof="0"/>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F6FDCC2B-8814-4A52-87EF-BE8CC024B38E}" type="slidenum">
              <a:rPr lang="nb-NO"/>
              <a:pPr>
                <a:defRPr/>
              </a:pPr>
              <a:t>‹#›</a:t>
            </a:fld>
            <a:endParaRPr lang="nb-NO"/>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515100" y="609600"/>
            <a:ext cx="1943100" cy="5562600"/>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685800" y="609600"/>
            <a:ext cx="5676900" cy="5562600"/>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B61C00-B8AE-4DDD-81E1-58B48CC2564F}" type="datetimeFigureOut">
              <a:rPr lang="en-US" smtClean="0">
                <a:solidFill>
                  <a:prstClr val="black">
                    <a:tint val="75000"/>
                  </a:prstClr>
                </a:solidFill>
              </a:rPr>
              <a:pPr/>
              <a:t>4/22/2015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F3FCA9-F4A7-4CC3-A076-4F5AD958E0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0729983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B61C00-B8AE-4DDD-81E1-58B48CC2564F}" type="datetimeFigureOut">
              <a:rPr lang="en-US" smtClean="0">
                <a:solidFill>
                  <a:prstClr val="black">
                    <a:tint val="75000"/>
                  </a:prstClr>
                </a:solidFill>
              </a:rPr>
              <a:pPr/>
              <a:t>4/22/2015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F3FCA9-F4A7-4CC3-A076-4F5AD958E0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7591693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B61C00-B8AE-4DDD-81E1-58B48CC2564F}" type="datetimeFigureOut">
              <a:rPr lang="en-US" smtClean="0">
                <a:solidFill>
                  <a:prstClr val="black">
                    <a:tint val="75000"/>
                  </a:prstClr>
                </a:solidFill>
              </a:rPr>
              <a:pPr/>
              <a:t>4/22/2015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F3FCA9-F4A7-4CC3-A076-4F5AD958E0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89688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grpSp>
        <p:nvGrpSpPr>
          <p:cNvPr id="2" name="Group 2"/>
          <p:cNvGrpSpPr>
            <a:grpSpLocks/>
          </p:cNvGrpSpPr>
          <p:nvPr/>
        </p:nvGrpSpPr>
        <p:grpSpPr bwMode="auto">
          <a:xfrm>
            <a:off x="-498475" y="1311275"/>
            <a:ext cx="10429875" cy="5908675"/>
            <a:chOff x="-313" y="824"/>
            <a:chExt cx="6570" cy="3722"/>
          </a:xfrm>
        </p:grpSpPr>
        <p:sp>
          <p:nvSpPr>
            <p:cNvPr id="5"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nb-NO" b="0">
                <a:solidFill>
                  <a:srgbClr val="FFFFFF"/>
                </a:solidFill>
                <a:latin typeface="Arial" charset="0"/>
              </a:endParaRPr>
            </a:p>
          </p:txBody>
        </p:sp>
        <p:sp>
          <p:nvSpPr>
            <p:cNvPr id="6"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nb-NO" b="0">
                <a:solidFill>
                  <a:srgbClr val="FFFFFF"/>
                </a:solidFill>
                <a:latin typeface="Arial" charset="0"/>
              </a:endParaRPr>
            </a:p>
          </p:txBody>
        </p:sp>
        <p:sp>
          <p:nvSpPr>
            <p:cNvPr id="7"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nb-NO" b="0">
                <a:solidFill>
                  <a:srgbClr val="FFFFFF"/>
                </a:solidFill>
                <a:latin typeface="Arial" charset="0"/>
              </a:endParaRPr>
            </a:p>
          </p:txBody>
        </p:sp>
        <p:sp>
          <p:nvSpPr>
            <p:cNvPr id="8"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nb-NO" b="0">
                <a:solidFill>
                  <a:srgbClr val="FFFFFF"/>
                </a:solidFill>
                <a:latin typeface="Arial" charset="0"/>
              </a:endParaRPr>
            </a:p>
          </p:txBody>
        </p:sp>
        <p:sp>
          <p:nvSpPr>
            <p:cNvPr id="9"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nb-NO" b="0">
                <a:solidFill>
                  <a:srgbClr val="FFFFFF"/>
                </a:solidFill>
                <a:latin typeface="Arial" charset="0"/>
              </a:endParaRPr>
            </a:p>
          </p:txBody>
        </p:sp>
        <p:sp>
          <p:nvSpPr>
            <p:cNvPr id="10"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nb-NO" b="0">
                <a:solidFill>
                  <a:srgbClr val="FFFFFF"/>
                </a:solidFill>
                <a:latin typeface="Arial" charset="0"/>
              </a:endParaRPr>
            </a:p>
          </p:txBody>
        </p:sp>
        <p:sp>
          <p:nvSpPr>
            <p:cNvPr id="11"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nb-NO" b="0">
                <a:solidFill>
                  <a:srgbClr val="FFFFFF"/>
                </a:solidFill>
                <a:latin typeface="Arial" charset="0"/>
              </a:endParaRPr>
            </a:p>
          </p:txBody>
        </p:sp>
        <p:sp>
          <p:nvSpPr>
            <p:cNvPr id="12"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a:defRPr/>
              </a:pPr>
              <a:endParaRPr lang="nb-NO" b="0">
                <a:solidFill>
                  <a:srgbClr val="FFFFFF"/>
                </a:solidFill>
                <a:latin typeface="Arial" charset="0"/>
              </a:endParaRPr>
            </a:p>
          </p:txBody>
        </p:sp>
        <p:sp>
          <p:nvSpPr>
            <p:cNvPr id="13"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a:defRPr/>
              </a:pPr>
              <a:endParaRPr lang="nb-NO" b="0">
                <a:solidFill>
                  <a:srgbClr val="FFFFFF"/>
                </a:solidFill>
                <a:latin typeface="Arial" charset="0"/>
              </a:endParaRPr>
            </a:p>
          </p:txBody>
        </p:sp>
        <p:sp>
          <p:nvSpPr>
            <p:cNvPr id="14"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a:defRPr/>
              </a:pPr>
              <a:endParaRPr lang="nb-NO" b="0">
                <a:solidFill>
                  <a:srgbClr val="FFFFFF"/>
                </a:solidFill>
                <a:latin typeface="Arial" charset="0"/>
              </a:endParaRPr>
            </a:p>
          </p:txBody>
        </p:sp>
        <p:sp>
          <p:nvSpPr>
            <p:cNvPr id="15"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defRPr/>
              </a:pPr>
              <a:endParaRPr lang="nb-NO" b="0">
                <a:solidFill>
                  <a:srgbClr val="FFFFFF"/>
                </a:solidFill>
                <a:latin typeface="Arial" charset="0"/>
              </a:endParaRPr>
            </a:p>
          </p:txBody>
        </p:sp>
        <p:sp>
          <p:nvSpPr>
            <p:cNvPr id="16"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a:defRPr/>
              </a:pPr>
              <a:endParaRPr lang="nb-NO" b="0">
                <a:solidFill>
                  <a:srgbClr val="FFFFFF"/>
                </a:solidFill>
                <a:latin typeface="Arial" charset="0"/>
              </a:endParaRPr>
            </a:p>
          </p:txBody>
        </p:sp>
        <p:sp>
          <p:nvSpPr>
            <p:cNvPr id="17"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a:defRPr/>
              </a:pPr>
              <a:endParaRPr lang="nb-NO" b="0">
                <a:solidFill>
                  <a:srgbClr val="FFFFFF"/>
                </a:solidFill>
                <a:latin typeface="Arial" charset="0"/>
              </a:endParaRPr>
            </a:p>
          </p:txBody>
        </p:sp>
        <p:sp>
          <p:nvSpPr>
            <p:cNvPr id="18"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a:defRPr/>
              </a:pPr>
              <a:endParaRPr lang="nb-NO" b="0">
                <a:solidFill>
                  <a:srgbClr val="FFFFFF"/>
                </a:solidFill>
                <a:latin typeface="Arial" charset="0"/>
              </a:endParaRPr>
            </a:p>
          </p:txBody>
        </p:sp>
        <p:sp>
          <p:nvSpPr>
            <p:cNvPr id="19" name="Rectangle 17"/>
            <p:cNvSpPr>
              <a:spLocks noChangeArrowheads="1"/>
            </p:cNvSpPr>
            <p:nvPr userDrawn="1"/>
          </p:nvSpPr>
          <p:spPr bwMode="hidden">
            <a:xfrm rot="18603245" flipV="1">
              <a:off x="4053"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a:defRPr/>
              </a:pPr>
              <a:endParaRPr lang="nb-NO" b="0">
                <a:solidFill>
                  <a:srgbClr val="FFFFFF"/>
                </a:solidFill>
                <a:latin typeface="Arial" charset="0"/>
              </a:endParaRPr>
            </a:p>
          </p:txBody>
        </p:sp>
        <p:sp>
          <p:nvSpPr>
            <p:cNvPr id="20" name="Rectangle 18"/>
            <p:cNvSpPr>
              <a:spLocks noChangeArrowheads="1"/>
            </p:cNvSpPr>
            <p:nvPr userDrawn="1"/>
          </p:nvSpPr>
          <p:spPr bwMode="hidden">
            <a:xfrm rot="39991575" flipH="1" flipV="1">
              <a:off x="5369"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a:defRPr/>
              </a:pPr>
              <a:endParaRPr lang="nb-NO" b="0">
                <a:solidFill>
                  <a:srgbClr val="FFFFFF"/>
                </a:solidFill>
                <a:latin typeface="Arial" charset="0"/>
              </a:endParaRPr>
            </a:p>
          </p:txBody>
        </p:sp>
        <p:sp>
          <p:nvSpPr>
            <p:cNvPr id="21"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a:defRPr/>
              </a:pPr>
              <a:endParaRPr lang="nb-NO" b="0">
                <a:solidFill>
                  <a:srgbClr val="FFFFFF"/>
                </a:solidFill>
                <a:latin typeface="Arial" charset="0"/>
              </a:endParaRPr>
            </a:p>
          </p:txBody>
        </p:sp>
        <p:sp>
          <p:nvSpPr>
            <p:cNvPr id="22"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a:defRPr/>
              </a:pPr>
              <a:endParaRPr lang="nb-NO" b="0">
                <a:solidFill>
                  <a:srgbClr val="FFFFFF"/>
                </a:solidFill>
                <a:latin typeface="Arial" charset="0"/>
              </a:endParaRPr>
            </a:p>
          </p:txBody>
        </p:sp>
        <p:sp>
          <p:nvSpPr>
            <p:cNvPr id="23"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a:defRPr/>
              </a:pPr>
              <a:endParaRPr lang="nb-NO" b="0">
                <a:solidFill>
                  <a:srgbClr val="FFFFFF"/>
                </a:solidFill>
                <a:latin typeface="Arial" charset="0"/>
              </a:endParaRPr>
            </a:p>
          </p:txBody>
        </p:sp>
        <p:sp>
          <p:nvSpPr>
            <p:cNvPr id="24"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a:defRPr/>
              </a:pPr>
              <a:endParaRPr lang="nb-NO" b="0">
                <a:solidFill>
                  <a:srgbClr val="FFFFFF"/>
                </a:solidFill>
                <a:latin typeface="Arial" charset="0"/>
              </a:endParaRPr>
            </a:p>
          </p:txBody>
        </p:sp>
        <p:sp>
          <p:nvSpPr>
            <p:cNvPr id="25"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a:defRPr/>
              </a:pPr>
              <a:endParaRPr lang="nb-NO" b="0">
                <a:solidFill>
                  <a:srgbClr val="FFFFFF"/>
                </a:solidFill>
                <a:latin typeface="Arial" charset="0"/>
              </a:endParaRPr>
            </a:p>
          </p:txBody>
        </p:sp>
        <p:sp>
          <p:nvSpPr>
            <p:cNvPr id="26"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a:defRPr/>
              </a:pPr>
              <a:endParaRPr lang="nb-NO" b="0">
                <a:solidFill>
                  <a:srgbClr val="FFFFFF"/>
                </a:solidFill>
                <a:latin typeface="Arial" charset="0"/>
              </a:endParaRPr>
            </a:p>
          </p:txBody>
        </p:sp>
        <p:sp>
          <p:nvSpPr>
            <p:cNvPr id="27"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defRPr/>
              </a:pPr>
              <a:endParaRPr lang="nb-NO" b="0">
                <a:solidFill>
                  <a:srgbClr val="FFFFFF"/>
                </a:solidFill>
                <a:latin typeface="Arial" charset="0"/>
              </a:endParaRPr>
            </a:p>
          </p:txBody>
        </p:sp>
        <p:sp>
          <p:nvSpPr>
            <p:cNvPr id="28"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defRPr/>
              </a:pPr>
              <a:endParaRPr lang="nb-NO" b="0">
                <a:solidFill>
                  <a:srgbClr val="FFFFFF"/>
                </a:solidFill>
                <a:latin typeface="Arial" charset="0"/>
              </a:endParaRPr>
            </a:p>
          </p:txBody>
        </p:sp>
        <p:sp>
          <p:nvSpPr>
            <p:cNvPr id="29"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defRPr/>
              </a:pPr>
              <a:endParaRPr lang="nb-NO" b="0">
                <a:solidFill>
                  <a:srgbClr val="FFFFFF"/>
                </a:solidFill>
                <a:latin typeface="Arial" charset="0"/>
              </a:endParaRPr>
            </a:p>
          </p:txBody>
        </p:sp>
        <p:sp>
          <p:nvSpPr>
            <p:cNvPr id="30"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defRPr/>
              </a:pPr>
              <a:endParaRPr lang="nb-NO" b="0">
                <a:solidFill>
                  <a:srgbClr val="FFFFFF"/>
                </a:solidFill>
                <a:latin typeface="Arial" charset="0"/>
              </a:endParaRPr>
            </a:p>
          </p:txBody>
        </p:sp>
        <p:sp>
          <p:nvSpPr>
            <p:cNvPr id="31"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a:defRPr/>
              </a:pPr>
              <a:endParaRPr lang="nb-NO" b="0">
                <a:solidFill>
                  <a:srgbClr val="FFFFFF"/>
                </a:solidFill>
                <a:latin typeface="Arial" charset="0"/>
              </a:endParaRPr>
            </a:p>
          </p:txBody>
        </p:sp>
        <p:sp>
          <p:nvSpPr>
            <p:cNvPr id="32"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a:defRPr/>
              </a:pPr>
              <a:endParaRPr lang="nb-NO" b="0">
                <a:solidFill>
                  <a:srgbClr val="FFFFFF"/>
                </a:solidFill>
                <a:latin typeface="Arial" charset="0"/>
              </a:endParaRPr>
            </a:p>
          </p:txBody>
        </p:sp>
        <p:sp>
          <p:nvSpPr>
            <p:cNvPr id="33"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a:defRPr/>
              </a:pPr>
              <a:endParaRPr lang="nb-NO" b="0">
                <a:solidFill>
                  <a:srgbClr val="FFFFFF"/>
                </a:solidFill>
                <a:latin typeface="Arial" charset="0"/>
              </a:endParaRPr>
            </a:p>
          </p:txBody>
        </p:sp>
        <p:sp>
          <p:nvSpPr>
            <p:cNvPr id="34"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defRPr/>
              </a:pPr>
              <a:endParaRPr lang="nb-NO" b="0">
                <a:solidFill>
                  <a:srgbClr val="FFFFFF"/>
                </a:solidFill>
                <a:latin typeface="Arial" charset="0"/>
              </a:endParaRPr>
            </a:p>
          </p:txBody>
        </p:sp>
        <p:sp>
          <p:nvSpPr>
            <p:cNvPr id="35"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a:defRPr/>
              </a:pPr>
              <a:endParaRPr lang="nb-NO" b="0">
                <a:solidFill>
                  <a:srgbClr val="FFFFFF"/>
                </a:solidFill>
                <a:latin typeface="Arial" charset="0"/>
              </a:endParaRPr>
            </a:p>
          </p:txBody>
        </p:sp>
        <p:sp>
          <p:nvSpPr>
            <p:cNvPr id="36"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a:defRPr/>
              </a:pPr>
              <a:endParaRPr lang="nb-NO" b="0">
                <a:solidFill>
                  <a:srgbClr val="FFFFFF"/>
                </a:solidFill>
                <a:latin typeface="Arial" charset="0"/>
              </a:endParaRPr>
            </a:p>
          </p:txBody>
        </p:sp>
        <p:sp>
          <p:nvSpPr>
            <p:cNvPr id="37"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38"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39"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40"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41"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42"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43"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44"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45"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46"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47"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48"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49"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50"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51"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52"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53"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54"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55"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56"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57"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58"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59"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60"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61"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62"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63"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64"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65"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66"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67"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68"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69"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70"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71"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72"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73"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74"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75"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76"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77"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78"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79"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0"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1"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2"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4"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5"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6"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7"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8"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9"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90"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91"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92"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93"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94"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95"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96"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97"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98"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99"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00"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01"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02"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03"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04"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05"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06"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07"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08"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09"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10"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11"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12"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13"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14"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15"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16"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17"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18"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19"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20"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21"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22"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23"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24"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25"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26"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27"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28"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29"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30"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31"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32"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33"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34"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35"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36"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37"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38"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39"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40"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41"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42"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43"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44"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45"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46"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47"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48"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49"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50"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51"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52"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53"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54"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55"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56"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57"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58"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59"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60"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61"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62"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63"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64"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65"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66"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67"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68"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69"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70"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71"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72"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73"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74"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75"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76"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77"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78"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79"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80"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81"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82"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83"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84"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85"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86"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87"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88"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89"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90"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91"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92"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93"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94"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95"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96"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97"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98" name="Oval 196"/>
            <p:cNvSpPr>
              <a:spLocks noChangeArrowheads="1"/>
            </p:cNvSpPr>
            <p:nvPr/>
          </p:nvSpPr>
          <p:spPr bwMode="hidden">
            <a:xfrm>
              <a:off x="3255" y="4071"/>
              <a:ext cx="196" cy="10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199" name="Oval 197"/>
            <p:cNvSpPr>
              <a:spLocks noChangeArrowheads="1"/>
            </p:cNvSpPr>
            <p:nvPr/>
          </p:nvSpPr>
          <p:spPr bwMode="hidden">
            <a:xfrm>
              <a:off x="3651" y="3693"/>
              <a:ext cx="196" cy="11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200" name="Oval 198"/>
            <p:cNvSpPr>
              <a:spLocks noChangeArrowheads="1"/>
            </p:cNvSpPr>
            <p:nvPr/>
          </p:nvSpPr>
          <p:spPr bwMode="hidden">
            <a:xfrm>
              <a:off x="4773" y="3705"/>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201" name="Oval 199"/>
            <p:cNvSpPr>
              <a:spLocks noChangeArrowheads="1"/>
            </p:cNvSpPr>
            <p:nvPr/>
          </p:nvSpPr>
          <p:spPr bwMode="hidden">
            <a:xfrm>
              <a:off x="4491" y="4049"/>
              <a:ext cx="196" cy="10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202" name="Oval 200"/>
            <p:cNvSpPr>
              <a:spLocks noChangeArrowheads="1"/>
            </p:cNvSpPr>
            <p:nvPr/>
          </p:nvSpPr>
          <p:spPr bwMode="hidden">
            <a:xfrm>
              <a:off x="3989" y="3396"/>
              <a:ext cx="168" cy="96"/>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203" name="Oval 201"/>
            <p:cNvSpPr>
              <a:spLocks noChangeArrowheads="1"/>
            </p:cNvSpPr>
            <p:nvPr/>
          </p:nvSpPr>
          <p:spPr bwMode="hidden">
            <a:xfrm>
              <a:off x="4263" y="3141"/>
              <a:ext cx="167"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204" name="Oval 202"/>
            <p:cNvSpPr>
              <a:spLocks noChangeArrowheads="1"/>
            </p:cNvSpPr>
            <p:nvPr/>
          </p:nvSpPr>
          <p:spPr bwMode="hidden">
            <a:xfrm>
              <a:off x="5044" y="3418"/>
              <a:ext cx="167" cy="95"/>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205" name="Oval 203"/>
            <p:cNvSpPr>
              <a:spLocks noChangeArrowheads="1"/>
            </p:cNvSpPr>
            <p:nvPr/>
          </p:nvSpPr>
          <p:spPr bwMode="hidden">
            <a:xfrm>
              <a:off x="4553" y="28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206" name="Oval 204"/>
            <p:cNvSpPr>
              <a:spLocks noChangeArrowheads="1"/>
            </p:cNvSpPr>
            <p:nvPr/>
          </p:nvSpPr>
          <p:spPr bwMode="hidden">
            <a:xfrm>
              <a:off x="5293" y="3116"/>
              <a:ext cx="168" cy="95"/>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207" name="Oval 205"/>
            <p:cNvSpPr>
              <a:spLocks noChangeArrowheads="1"/>
            </p:cNvSpPr>
            <p:nvPr/>
          </p:nvSpPr>
          <p:spPr bwMode="hidden">
            <a:xfrm>
              <a:off x="5497" y="2879"/>
              <a:ext cx="156" cy="89"/>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208" name="Oval 206"/>
            <p:cNvSpPr>
              <a:spLocks noChangeArrowheads="1"/>
            </p:cNvSpPr>
            <p:nvPr/>
          </p:nvSpPr>
          <p:spPr bwMode="hidden">
            <a:xfrm>
              <a:off x="4772" y="2673"/>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209" name="Oval 207"/>
            <p:cNvSpPr>
              <a:spLocks noChangeArrowheads="1"/>
            </p:cNvSpPr>
            <p:nvPr/>
          </p:nvSpPr>
          <p:spPr bwMode="hidden">
            <a:xfrm>
              <a:off x="4966" y="2488"/>
              <a:ext cx="156" cy="84"/>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210" name="Oval 208"/>
            <p:cNvSpPr>
              <a:spLocks noChangeArrowheads="1"/>
            </p:cNvSpPr>
            <p:nvPr/>
          </p:nvSpPr>
          <p:spPr bwMode="hidden">
            <a:xfrm>
              <a:off x="5444" y="2052"/>
              <a:ext cx="134"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211" name="Oval 209"/>
            <p:cNvSpPr>
              <a:spLocks noChangeArrowheads="1"/>
            </p:cNvSpPr>
            <p:nvPr/>
          </p:nvSpPr>
          <p:spPr bwMode="hidden">
            <a:xfrm>
              <a:off x="5161" y="2314"/>
              <a:ext cx="140" cy="7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212" name="Oval 210"/>
            <p:cNvSpPr>
              <a:spLocks noChangeArrowheads="1"/>
            </p:cNvSpPr>
            <p:nvPr/>
          </p:nvSpPr>
          <p:spPr bwMode="hidden">
            <a:xfrm>
              <a:off x="5318" y="2176"/>
              <a:ext cx="134" cy="61"/>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213" name="Oval 211"/>
            <p:cNvSpPr>
              <a:spLocks noChangeArrowheads="1"/>
            </p:cNvSpPr>
            <p:nvPr/>
          </p:nvSpPr>
          <p:spPr bwMode="hidden">
            <a:xfrm>
              <a:off x="5581" y="1933"/>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214" name="Oval 212"/>
            <p:cNvSpPr>
              <a:spLocks noChangeArrowheads="1"/>
            </p:cNvSpPr>
            <p:nvPr/>
          </p:nvSpPr>
          <p:spPr bwMode="hidden">
            <a:xfrm>
              <a:off x="5689" y="1811"/>
              <a:ext cx="128" cy="61"/>
            </a:xfrm>
            <a:prstGeom prst="ellipse">
              <a:avLst/>
            </a:prstGeom>
            <a:gradFill rotWithShape="0">
              <a:gsLst>
                <a:gs pos="0">
                  <a:schemeClr val="bg1"/>
                </a:gs>
                <a:gs pos="100000">
                  <a:schemeClr val="bg1">
                    <a:gamma/>
                    <a:shade val="57647"/>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215" name="Oval 213"/>
            <p:cNvSpPr>
              <a:spLocks noChangeArrowheads="1"/>
            </p:cNvSpPr>
            <p:nvPr/>
          </p:nvSpPr>
          <p:spPr bwMode="hidden">
            <a:xfrm>
              <a:off x="5663" y="2680"/>
              <a:ext cx="156" cy="83"/>
            </a:xfrm>
            <a:prstGeom prst="ellipse">
              <a:avLst/>
            </a:prstGeom>
            <a:gradFill rotWithShape="0">
              <a:gsLst>
                <a:gs pos="0">
                  <a:schemeClr val="bg1"/>
                </a:gs>
                <a:gs pos="100000">
                  <a:schemeClr val="bg1">
                    <a:gamma/>
                    <a:shade val="5451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216"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217"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218"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219" name="Oval 217"/>
            <p:cNvSpPr>
              <a:spLocks noChangeArrowheads="1"/>
            </p:cNvSpPr>
            <p:nvPr/>
          </p:nvSpPr>
          <p:spPr bwMode="hidden">
            <a:xfrm>
              <a:off x="5624" y="4010"/>
              <a:ext cx="201" cy="106"/>
            </a:xfrm>
            <a:prstGeom prst="ellipse">
              <a:avLst/>
            </a:prstGeom>
            <a:gradFill rotWithShape="0">
              <a:gsLst>
                <a:gs pos="0">
                  <a:schemeClr val="bg1"/>
                </a:gs>
                <a:gs pos="100000">
                  <a:schemeClr val="bg1">
                    <a:gamma/>
                    <a:shade val="39216"/>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grpSp>
      <p:sp>
        <p:nvSpPr>
          <p:cNvPr id="9434" name="Rectangle 218"/>
          <p:cNvSpPr>
            <a:spLocks noGrp="1" noChangeArrowheads="1"/>
          </p:cNvSpPr>
          <p:nvPr>
            <p:ph type="ctrTitle" sz="quarter"/>
          </p:nvPr>
        </p:nvSpPr>
        <p:spPr>
          <a:xfrm>
            <a:off x="685800" y="1844675"/>
            <a:ext cx="7772400" cy="1736725"/>
          </a:xfrm>
        </p:spPr>
        <p:txBody>
          <a:bodyPr anchor="b" anchorCtr="1"/>
          <a:lstStyle>
            <a:lvl1pPr>
              <a:defRPr sz="5400"/>
            </a:lvl1pPr>
          </a:lstStyle>
          <a:p>
            <a:r>
              <a:rPr lang="nb-NO"/>
              <a:t>Click to edit Master title style</a:t>
            </a:r>
          </a:p>
        </p:txBody>
      </p:sp>
      <p:sp>
        <p:nvSpPr>
          <p:cNvPr id="9435" name="Rectangle 21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nb-NO"/>
              <a:t>Click to edit Master subtitle style</a:t>
            </a:r>
          </a:p>
        </p:txBody>
      </p:sp>
      <p:sp>
        <p:nvSpPr>
          <p:cNvPr id="220" name="Rectangle 220"/>
          <p:cNvSpPr>
            <a:spLocks noGrp="1" noChangeArrowheads="1"/>
          </p:cNvSpPr>
          <p:nvPr>
            <p:ph type="dt" sz="quarter" idx="10"/>
          </p:nvPr>
        </p:nvSpPr>
        <p:spPr/>
        <p:txBody>
          <a:bodyPr/>
          <a:lstStyle>
            <a:lvl1pPr>
              <a:defRPr/>
            </a:lvl1pPr>
          </a:lstStyle>
          <a:p>
            <a:pPr>
              <a:defRPr/>
            </a:pPr>
            <a:endParaRPr lang="nb-NO">
              <a:solidFill>
                <a:srgbClr val="FFFFFF"/>
              </a:solidFill>
            </a:endParaRPr>
          </a:p>
        </p:txBody>
      </p:sp>
      <p:sp>
        <p:nvSpPr>
          <p:cNvPr id="221" name="Rectangle 221"/>
          <p:cNvSpPr>
            <a:spLocks noGrp="1" noChangeArrowheads="1"/>
          </p:cNvSpPr>
          <p:nvPr>
            <p:ph type="ftr" sz="quarter" idx="11"/>
          </p:nvPr>
        </p:nvSpPr>
        <p:spPr>
          <a:xfrm>
            <a:off x="3124200" y="6248400"/>
            <a:ext cx="2895600" cy="457200"/>
          </a:xfrm>
        </p:spPr>
        <p:txBody>
          <a:bodyPr/>
          <a:lstStyle>
            <a:lvl1pPr>
              <a:defRPr/>
            </a:lvl1pPr>
          </a:lstStyle>
          <a:p>
            <a:pPr>
              <a:defRPr/>
            </a:pPr>
            <a:endParaRPr lang="nb-NO">
              <a:solidFill>
                <a:srgbClr val="FFFFFF"/>
              </a:solidFill>
            </a:endParaRPr>
          </a:p>
        </p:txBody>
      </p:sp>
      <p:sp>
        <p:nvSpPr>
          <p:cNvPr id="222" name="Rectangle 222"/>
          <p:cNvSpPr>
            <a:spLocks noGrp="1" noChangeArrowheads="1"/>
          </p:cNvSpPr>
          <p:nvPr>
            <p:ph type="sldNum" sz="quarter" idx="12"/>
          </p:nvPr>
        </p:nvSpPr>
        <p:spPr/>
        <p:txBody>
          <a:bodyPr/>
          <a:lstStyle>
            <a:lvl1pPr>
              <a:defRPr/>
            </a:lvl1pPr>
          </a:lstStyle>
          <a:p>
            <a:pPr>
              <a:defRPr/>
            </a:pPr>
            <a:fld id="{83477675-D4C5-4E93-B420-3498F5D6A70C}" type="slidenum">
              <a:rPr lang="nb-NO">
                <a:solidFill>
                  <a:srgbClr val="FFFFFF"/>
                </a:solidFill>
              </a:rPr>
              <a:pPr>
                <a:defRPr/>
              </a:pPr>
              <a:t>‹#›</a:t>
            </a:fld>
            <a:endParaRPr lang="nb-NO">
              <a:solidFill>
                <a:srgbClr val="FFFFFF"/>
              </a:solidFill>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B61C00-B8AE-4DDD-81E1-58B48CC2564F}" type="datetimeFigureOut">
              <a:rPr lang="en-US" smtClean="0">
                <a:solidFill>
                  <a:prstClr val="black">
                    <a:tint val="75000"/>
                  </a:prstClr>
                </a:solidFill>
              </a:rPr>
              <a:pPr/>
              <a:t>4/22/2015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DF3FCA9-F4A7-4CC3-A076-4F5AD958E0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2478299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B61C00-B8AE-4DDD-81E1-58B48CC2564F}" type="datetimeFigureOut">
              <a:rPr lang="en-US" smtClean="0">
                <a:solidFill>
                  <a:prstClr val="black">
                    <a:tint val="75000"/>
                  </a:prstClr>
                </a:solidFill>
              </a:rPr>
              <a:pPr/>
              <a:t>4/22/2015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DF3FCA9-F4A7-4CC3-A076-4F5AD958E0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1663812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B61C00-B8AE-4DDD-81E1-58B48CC2564F}" type="datetimeFigureOut">
              <a:rPr lang="en-US" smtClean="0">
                <a:solidFill>
                  <a:prstClr val="black">
                    <a:tint val="75000"/>
                  </a:prstClr>
                </a:solidFill>
              </a:rPr>
              <a:pPr/>
              <a:t>4/22/2015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DF3FCA9-F4A7-4CC3-A076-4F5AD958E0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0833015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B61C00-B8AE-4DDD-81E1-58B48CC2564F}" type="datetimeFigureOut">
              <a:rPr lang="en-US" smtClean="0">
                <a:solidFill>
                  <a:prstClr val="black">
                    <a:tint val="75000"/>
                  </a:prstClr>
                </a:solidFill>
              </a:rPr>
              <a:pPr/>
              <a:t>4/22/2015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DF3FCA9-F4A7-4CC3-A076-4F5AD958E0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79008469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B61C00-B8AE-4DDD-81E1-58B48CC2564F}" type="datetimeFigureOut">
              <a:rPr lang="en-US" smtClean="0">
                <a:solidFill>
                  <a:prstClr val="black">
                    <a:tint val="75000"/>
                  </a:prstClr>
                </a:solidFill>
              </a:rPr>
              <a:pPr/>
              <a:t>4/22/2015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DF3FCA9-F4A7-4CC3-A076-4F5AD958E0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9775683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B61C00-B8AE-4DDD-81E1-58B48CC2564F}" type="datetimeFigureOut">
              <a:rPr lang="en-US" smtClean="0">
                <a:solidFill>
                  <a:prstClr val="black">
                    <a:tint val="75000"/>
                  </a:prstClr>
                </a:solidFill>
              </a:rPr>
              <a:pPr/>
              <a:t>4/22/2015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DF3FCA9-F4A7-4CC3-A076-4F5AD958E0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0552768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B61C00-B8AE-4DDD-81E1-58B48CC2564F}" type="datetimeFigureOut">
              <a:rPr lang="en-US" smtClean="0">
                <a:solidFill>
                  <a:prstClr val="black">
                    <a:tint val="75000"/>
                  </a:prstClr>
                </a:solidFill>
              </a:rPr>
              <a:pPr/>
              <a:t>4/22/2015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F3FCA9-F4A7-4CC3-A076-4F5AD958E0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6937822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B61C00-B8AE-4DDD-81E1-58B48CC2564F}" type="datetimeFigureOut">
              <a:rPr lang="en-US" smtClean="0">
                <a:solidFill>
                  <a:prstClr val="black">
                    <a:tint val="75000"/>
                  </a:prstClr>
                </a:solidFill>
              </a:rPr>
              <a:pPr/>
              <a:t>4/22/2015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DF3FCA9-F4A7-4CC3-A076-4F5AD958E0B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3272937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lvl1pPr>
              <a:defRPr/>
            </a:lvl1pPr>
          </a:lstStyle>
          <a:p>
            <a:endParaRPr lang="en-US">
              <a:solidFill>
                <a:srgbClr val="000000"/>
              </a:solidFill>
            </a:endParaRPr>
          </a:p>
        </p:txBody>
      </p:sp>
      <p:sp>
        <p:nvSpPr>
          <p:cNvPr id="5" name="Plassholder for bunntekst 4"/>
          <p:cNvSpPr>
            <a:spLocks noGrp="1"/>
          </p:cNvSpPr>
          <p:nvPr>
            <p:ph type="ftr" sz="quarter" idx="11"/>
          </p:nvPr>
        </p:nvSpPr>
        <p:spPr/>
        <p:txBody>
          <a:bodyPr/>
          <a:lstStyle>
            <a:lvl1pPr>
              <a:defRPr/>
            </a:lvl1pPr>
          </a:lstStyle>
          <a:p>
            <a:endParaRPr lang="en-US">
              <a:solidFill>
                <a:srgbClr val="000000"/>
              </a:solidFill>
            </a:endParaRPr>
          </a:p>
        </p:txBody>
      </p:sp>
      <p:sp>
        <p:nvSpPr>
          <p:cNvPr id="6" name="Plassholder for lysbildenummer 5"/>
          <p:cNvSpPr>
            <a:spLocks noGrp="1"/>
          </p:cNvSpPr>
          <p:nvPr>
            <p:ph type="sldNum" sz="quarter" idx="12"/>
          </p:nvPr>
        </p:nvSpPr>
        <p:spPr/>
        <p:txBody>
          <a:bodyPr/>
          <a:lstStyle>
            <a:lvl1pPr>
              <a:defRPr/>
            </a:lvl1pPr>
          </a:lstStyle>
          <a:p>
            <a:fld id="{D0581D2B-06C8-475D-AAB2-D3A8CC30581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endParaRPr lang="en-US">
              <a:solidFill>
                <a:srgbClr val="000000"/>
              </a:solidFill>
            </a:endParaRPr>
          </a:p>
        </p:txBody>
      </p:sp>
      <p:sp>
        <p:nvSpPr>
          <p:cNvPr id="5" name="Plassholder for bunntekst 4"/>
          <p:cNvSpPr>
            <a:spLocks noGrp="1"/>
          </p:cNvSpPr>
          <p:nvPr>
            <p:ph type="ftr" sz="quarter" idx="11"/>
          </p:nvPr>
        </p:nvSpPr>
        <p:spPr/>
        <p:txBody>
          <a:bodyPr/>
          <a:lstStyle>
            <a:lvl1pPr>
              <a:defRPr/>
            </a:lvl1pPr>
          </a:lstStyle>
          <a:p>
            <a:endParaRPr lang="en-US">
              <a:solidFill>
                <a:srgbClr val="000000"/>
              </a:solidFill>
            </a:endParaRPr>
          </a:p>
        </p:txBody>
      </p:sp>
      <p:sp>
        <p:nvSpPr>
          <p:cNvPr id="6" name="Plassholder for lysbildenummer 5"/>
          <p:cNvSpPr>
            <a:spLocks noGrp="1"/>
          </p:cNvSpPr>
          <p:nvPr>
            <p:ph type="sldNum" sz="quarter" idx="12"/>
          </p:nvPr>
        </p:nvSpPr>
        <p:spPr/>
        <p:txBody>
          <a:bodyPr/>
          <a:lstStyle>
            <a:lvl1pPr>
              <a:defRPr/>
            </a:lvl1pPr>
          </a:lstStyle>
          <a:p>
            <a:fld id="{67E0835A-8ECA-4B5D-A107-825FEDCEB12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218"/>
          <p:cNvSpPr>
            <a:spLocks noGrp="1" noChangeArrowheads="1"/>
          </p:cNvSpPr>
          <p:nvPr>
            <p:ph type="sldNum" sz="quarter" idx="10"/>
          </p:nvPr>
        </p:nvSpPr>
        <p:spPr>
          <a:ln/>
        </p:spPr>
        <p:txBody>
          <a:bodyPr/>
          <a:lstStyle>
            <a:lvl1pPr>
              <a:defRPr/>
            </a:lvl1pPr>
          </a:lstStyle>
          <a:p>
            <a:pPr>
              <a:defRPr/>
            </a:pPr>
            <a:fld id="{3DF3675A-EF98-4321-AF02-118BEE72C4B2}" type="slidenum">
              <a:rPr lang="nb-NO">
                <a:solidFill>
                  <a:srgbClr val="FFFFFF"/>
                </a:solidFill>
              </a:rPr>
              <a:pPr>
                <a:defRPr/>
              </a:pPr>
              <a:t>‹#›</a:t>
            </a:fld>
            <a:endParaRPr lang="nb-NO">
              <a:solidFill>
                <a:srgbClr val="FFFFFF"/>
              </a:solidFill>
            </a:endParaRPr>
          </a:p>
        </p:txBody>
      </p:sp>
      <p:sp>
        <p:nvSpPr>
          <p:cNvPr id="5" name="Rectangle 219"/>
          <p:cNvSpPr>
            <a:spLocks noGrp="1" noChangeArrowheads="1"/>
          </p:cNvSpPr>
          <p:nvPr>
            <p:ph type="dt" sz="half" idx="11"/>
          </p:nvPr>
        </p:nvSpPr>
        <p:spPr>
          <a:ln/>
        </p:spPr>
        <p:txBody>
          <a:bodyPr/>
          <a:lstStyle>
            <a:lvl1pPr>
              <a:defRPr/>
            </a:lvl1pPr>
          </a:lstStyle>
          <a:p>
            <a:pPr>
              <a:defRPr/>
            </a:pPr>
            <a:endParaRPr lang="nb-NO">
              <a:solidFill>
                <a:srgbClr val="FFFFFF"/>
              </a:solidFill>
            </a:endParaRPr>
          </a:p>
        </p:txBody>
      </p:sp>
      <p:sp>
        <p:nvSpPr>
          <p:cNvPr id="6" name="Rectangle 220"/>
          <p:cNvSpPr>
            <a:spLocks noGrp="1" noChangeArrowheads="1"/>
          </p:cNvSpPr>
          <p:nvPr>
            <p:ph type="ftr" sz="quarter" idx="12"/>
          </p:nvPr>
        </p:nvSpPr>
        <p:spPr>
          <a:ln/>
        </p:spPr>
        <p:txBody>
          <a:bodyPr/>
          <a:lstStyle>
            <a:lvl1pPr>
              <a:defRPr/>
            </a:lvl1pPr>
          </a:lstStyle>
          <a:p>
            <a:pPr>
              <a:defRPr/>
            </a:pPr>
            <a:endParaRPr lang="nb-NO">
              <a:solidFill>
                <a:srgbClr val="FFFFFF"/>
              </a:solidFill>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lvl1pPr>
              <a:defRPr/>
            </a:lvl1pPr>
          </a:lstStyle>
          <a:p>
            <a:endParaRPr lang="en-US">
              <a:solidFill>
                <a:srgbClr val="000000"/>
              </a:solidFill>
            </a:endParaRPr>
          </a:p>
        </p:txBody>
      </p:sp>
      <p:sp>
        <p:nvSpPr>
          <p:cNvPr id="5" name="Plassholder for bunntekst 4"/>
          <p:cNvSpPr>
            <a:spLocks noGrp="1"/>
          </p:cNvSpPr>
          <p:nvPr>
            <p:ph type="ftr" sz="quarter" idx="11"/>
          </p:nvPr>
        </p:nvSpPr>
        <p:spPr/>
        <p:txBody>
          <a:bodyPr/>
          <a:lstStyle>
            <a:lvl1pPr>
              <a:defRPr/>
            </a:lvl1pPr>
          </a:lstStyle>
          <a:p>
            <a:endParaRPr lang="en-US">
              <a:solidFill>
                <a:srgbClr val="000000"/>
              </a:solidFill>
            </a:endParaRPr>
          </a:p>
        </p:txBody>
      </p:sp>
      <p:sp>
        <p:nvSpPr>
          <p:cNvPr id="6" name="Plassholder for lysbildenummer 5"/>
          <p:cNvSpPr>
            <a:spLocks noGrp="1"/>
          </p:cNvSpPr>
          <p:nvPr>
            <p:ph type="sldNum" sz="quarter" idx="12"/>
          </p:nvPr>
        </p:nvSpPr>
        <p:spPr/>
        <p:txBody>
          <a:bodyPr/>
          <a:lstStyle>
            <a:lvl1pPr>
              <a:defRPr/>
            </a:lvl1pPr>
          </a:lstStyle>
          <a:p>
            <a:fld id="{CD3F8961-3E74-4AD7-9F90-DF959A4DC31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lvl1pPr>
              <a:defRPr/>
            </a:lvl1pPr>
          </a:lstStyle>
          <a:p>
            <a:endParaRPr lang="en-US">
              <a:solidFill>
                <a:srgbClr val="000000"/>
              </a:solidFill>
            </a:endParaRPr>
          </a:p>
        </p:txBody>
      </p:sp>
      <p:sp>
        <p:nvSpPr>
          <p:cNvPr id="6" name="Plassholder for bunntekst 5"/>
          <p:cNvSpPr>
            <a:spLocks noGrp="1"/>
          </p:cNvSpPr>
          <p:nvPr>
            <p:ph type="ftr" sz="quarter" idx="11"/>
          </p:nvPr>
        </p:nvSpPr>
        <p:spPr/>
        <p:txBody>
          <a:bodyPr/>
          <a:lstStyle>
            <a:lvl1pPr>
              <a:defRPr/>
            </a:lvl1pPr>
          </a:lstStyle>
          <a:p>
            <a:endParaRPr lang="en-US">
              <a:solidFill>
                <a:srgbClr val="000000"/>
              </a:solidFill>
            </a:endParaRPr>
          </a:p>
        </p:txBody>
      </p:sp>
      <p:sp>
        <p:nvSpPr>
          <p:cNvPr id="7" name="Plassholder for lysbildenummer 6"/>
          <p:cNvSpPr>
            <a:spLocks noGrp="1"/>
          </p:cNvSpPr>
          <p:nvPr>
            <p:ph type="sldNum" sz="quarter" idx="12"/>
          </p:nvPr>
        </p:nvSpPr>
        <p:spPr/>
        <p:txBody>
          <a:bodyPr/>
          <a:lstStyle>
            <a:lvl1pPr>
              <a:defRPr/>
            </a:lvl1pPr>
          </a:lstStyle>
          <a:p>
            <a:fld id="{E91F4C1C-9E0C-4D8E-BB39-3A63FC9584A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lvl1pPr>
              <a:defRPr/>
            </a:lvl1pPr>
          </a:lstStyle>
          <a:p>
            <a:endParaRPr lang="en-US">
              <a:solidFill>
                <a:srgbClr val="000000"/>
              </a:solidFill>
            </a:endParaRPr>
          </a:p>
        </p:txBody>
      </p:sp>
      <p:sp>
        <p:nvSpPr>
          <p:cNvPr id="8" name="Plassholder for bunntekst 7"/>
          <p:cNvSpPr>
            <a:spLocks noGrp="1"/>
          </p:cNvSpPr>
          <p:nvPr>
            <p:ph type="ftr" sz="quarter" idx="11"/>
          </p:nvPr>
        </p:nvSpPr>
        <p:spPr/>
        <p:txBody>
          <a:bodyPr/>
          <a:lstStyle>
            <a:lvl1pPr>
              <a:defRPr/>
            </a:lvl1pPr>
          </a:lstStyle>
          <a:p>
            <a:endParaRPr lang="en-US">
              <a:solidFill>
                <a:srgbClr val="000000"/>
              </a:solidFill>
            </a:endParaRPr>
          </a:p>
        </p:txBody>
      </p:sp>
      <p:sp>
        <p:nvSpPr>
          <p:cNvPr id="9" name="Plassholder for lysbildenummer 8"/>
          <p:cNvSpPr>
            <a:spLocks noGrp="1"/>
          </p:cNvSpPr>
          <p:nvPr>
            <p:ph type="sldNum" sz="quarter" idx="12"/>
          </p:nvPr>
        </p:nvSpPr>
        <p:spPr/>
        <p:txBody>
          <a:bodyPr/>
          <a:lstStyle>
            <a:lvl1pPr>
              <a:defRPr/>
            </a:lvl1pPr>
          </a:lstStyle>
          <a:p>
            <a:fld id="{F837944C-9DF3-40E4-B892-483512D584E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lvl1pPr>
              <a:defRPr/>
            </a:lvl1pPr>
          </a:lstStyle>
          <a:p>
            <a:endParaRPr lang="en-US">
              <a:solidFill>
                <a:srgbClr val="000000"/>
              </a:solidFill>
            </a:endParaRPr>
          </a:p>
        </p:txBody>
      </p:sp>
      <p:sp>
        <p:nvSpPr>
          <p:cNvPr id="4" name="Plassholder for bunntekst 3"/>
          <p:cNvSpPr>
            <a:spLocks noGrp="1"/>
          </p:cNvSpPr>
          <p:nvPr>
            <p:ph type="ftr" sz="quarter" idx="11"/>
          </p:nvPr>
        </p:nvSpPr>
        <p:spPr/>
        <p:txBody>
          <a:bodyPr/>
          <a:lstStyle>
            <a:lvl1pPr>
              <a:defRPr/>
            </a:lvl1pPr>
          </a:lstStyle>
          <a:p>
            <a:endParaRPr lang="en-US">
              <a:solidFill>
                <a:srgbClr val="000000"/>
              </a:solidFill>
            </a:endParaRPr>
          </a:p>
        </p:txBody>
      </p:sp>
      <p:sp>
        <p:nvSpPr>
          <p:cNvPr id="5" name="Plassholder for lysbildenummer 4"/>
          <p:cNvSpPr>
            <a:spLocks noGrp="1"/>
          </p:cNvSpPr>
          <p:nvPr>
            <p:ph type="sldNum" sz="quarter" idx="12"/>
          </p:nvPr>
        </p:nvSpPr>
        <p:spPr/>
        <p:txBody>
          <a:bodyPr/>
          <a:lstStyle>
            <a:lvl1pPr>
              <a:defRPr/>
            </a:lvl1pPr>
          </a:lstStyle>
          <a:p>
            <a:fld id="{424DB727-A7D0-4A50-8248-618F895DBDC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lvl1pPr>
              <a:defRPr/>
            </a:lvl1pPr>
          </a:lstStyle>
          <a:p>
            <a:endParaRPr lang="en-US">
              <a:solidFill>
                <a:srgbClr val="000000"/>
              </a:solidFill>
            </a:endParaRPr>
          </a:p>
        </p:txBody>
      </p:sp>
      <p:sp>
        <p:nvSpPr>
          <p:cNvPr id="3" name="Plassholder for bunntekst 2"/>
          <p:cNvSpPr>
            <a:spLocks noGrp="1"/>
          </p:cNvSpPr>
          <p:nvPr>
            <p:ph type="ftr" sz="quarter" idx="11"/>
          </p:nvPr>
        </p:nvSpPr>
        <p:spPr/>
        <p:txBody>
          <a:bodyPr/>
          <a:lstStyle>
            <a:lvl1pPr>
              <a:defRPr/>
            </a:lvl1pPr>
          </a:lstStyle>
          <a:p>
            <a:endParaRPr lang="en-US">
              <a:solidFill>
                <a:srgbClr val="000000"/>
              </a:solidFill>
            </a:endParaRPr>
          </a:p>
        </p:txBody>
      </p:sp>
      <p:sp>
        <p:nvSpPr>
          <p:cNvPr id="4" name="Plassholder for lysbildenummer 3"/>
          <p:cNvSpPr>
            <a:spLocks noGrp="1"/>
          </p:cNvSpPr>
          <p:nvPr>
            <p:ph type="sldNum" sz="quarter" idx="12"/>
          </p:nvPr>
        </p:nvSpPr>
        <p:spPr/>
        <p:txBody>
          <a:bodyPr/>
          <a:lstStyle>
            <a:lvl1pPr>
              <a:defRPr/>
            </a:lvl1pPr>
          </a:lstStyle>
          <a:p>
            <a:fld id="{C2603B02-B17A-4ACA-9BCA-5AFA77E3F74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lvl1pPr>
              <a:defRPr/>
            </a:lvl1pPr>
          </a:lstStyle>
          <a:p>
            <a:endParaRPr lang="en-US">
              <a:solidFill>
                <a:srgbClr val="000000"/>
              </a:solidFill>
            </a:endParaRPr>
          </a:p>
        </p:txBody>
      </p:sp>
      <p:sp>
        <p:nvSpPr>
          <p:cNvPr id="6" name="Plassholder for bunntekst 5"/>
          <p:cNvSpPr>
            <a:spLocks noGrp="1"/>
          </p:cNvSpPr>
          <p:nvPr>
            <p:ph type="ftr" sz="quarter" idx="11"/>
          </p:nvPr>
        </p:nvSpPr>
        <p:spPr/>
        <p:txBody>
          <a:bodyPr/>
          <a:lstStyle>
            <a:lvl1pPr>
              <a:defRPr/>
            </a:lvl1pPr>
          </a:lstStyle>
          <a:p>
            <a:endParaRPr lang="en-US">
              <a:solidFill>
                <a:srgbClr val="000000"/>
              </a:solidFill>
            </a:endParaRPr>
          </a:p>
        </p:txBody>
      </p:sp>
      <p:sp>
        <p:nvSpPr>
          <p:cNvPr id="7" name="Plassholder for lysbildenummer 6"/>
          <p:cNvSpPr>
            <a:spLocks noGrp="1"/>
          </p:cNvSpPr>
          <p:nvPr>
            <p:ph type="sldNum" sz="quarter" idx="12"/>
          </p:nvPr>
        </p:nvSpPr>
        <p:spPr/>
        <p:txBody>
          <a:bodyPr/>
          <a:lstStyle>
            <a:lvl1pPr>
              <a:defRPr/>
            </a:lvl1pPr>
          </a:lstStyle>
          <a:p>
            <a:fld id="{DEBCB3CA-25B3-4539-98BA-A58F62BCB63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lvl1pPr>
              <a:defRPr/>
            </a:lvl1pPr>
          </a:lstStyle>
          <a:p>
            <a:endParaRPr lang="en-US">
              <a:solidFill>
                <a:srgbClr val="000000"/>
              </a:solidFill>
            </a:endParaRPr>
          </a:p>
        </p:txBody>
      </p:sp>
      <p:sp>
        <p:nvSpPr>
          <p:cNvPr id="6" name="Plassholder for bunntekst 5"/>
          <p:cNvSpPr>
            <a:spLocks noGrp="1"/>
          </p:cNvSpPr>
          <p:nvPr>
            <p:ph type="ftr" sz="quarter" idx="11"/>
          </p:nvPr>
        </p:nvSpPr>
        <p:spPr/>
        <p:txBody>
          <a:bodyPr/>
          <a:lstStyle>
            <a:lvl1pPr>
              <a:defRPr/>
            </a:lvl1pPr>
          </a:lstStyle>
          <a:p>
            <a:endParaRPr lang="en-US">
              <a:solidFill>
                <a:srgbClr val="000000"/>
              </a:solidFill>
            </a:endParaRPr>
          </a:p>
        </p:txBody>
      </p:sp>
      <p:sp>
        <p:nvSpPr>
          <p:cNvPr id="7" name="Plassholder for lysbildenummer 6"/>
          <p:cNvSpPr>
            <a:spLocks noGrp="1"/>
          </p:cNvSpPr>
          <p:nvPr>
            <p:ph type="sldNum" sz="quarter" idx="12"/>
          </p:nvPr>
        </p:nvSpPr>
        <p:spPr/>
        <p:txBody>
          <a:bodyPr/>
          <a:lstStyle>
            <a:lvl1pPr>
              <a:defRPr/>
            </a:lvl1pPr>
          </a:lstStyle>
          <a:p>
            <a:fld id="{7751036D-DD77-49FE-B1BD-E47EA1CE851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endParaRPr lang="en-US">
              <a:solidFill>
                <a:srgbClr val="000000"/>
              </a:solidFill>
            </a:endParaRPr>
          </a:p>
        </p:txBody>
      </p:sp>
      <p:sp>
        <p:nvSpPr>
          <p:cNvPr id="5" name="Plassholder for bunntekst 4"/>
          <p:cNvSpPr>
            <a:spLocks noGrp="1"/>
          </p:cNvSpPr>
          <p:nvPr>
            <p:ph type="ftr" sz="quarter" idx="11"/>
          </p:nvPr>
        </p:nvSpPr>
        <p:spPr/>
        <p:txBody>
          <a:bodyPr/>
          <a:lstStyle>
            <a:lvl1pPr>
              <a:defRPr/>
            </a:lvl1pPr>
          </a:lstStyle>
          <a:p>
            <a:endParaRPr lang="en-US">
              <a:solidFill>
                <a:srgbClr val="000000"/>
              </a:solidFill>
            </a:endParaRPr>
          </a:p>
        </p:txBody>
      </p:sp>
      <p:sp>
        <p:nvSpPr>
          <p:cNvPr id="6" name="Plassholder for lysbildenummer 5"/>
          <p:cNvSpPr>
            <a:spLocks noGrp="1"/>
          </p:cNvSpPr>
          <p:nvPr>
            <p:ph type="sldNum" sz="quarter" idx="12"/>
          </p:nvPr>
        </p:nvSpPr>
        <p:spPr/>
        <p:txBody>
          <a:bodyPr/>
          <a:lstStyle>
            <a:lvl1pPr>
              <a:defRPr/>
            </a:lvl1pPr>
          </a:lstStyle>
          <a:p>
            <a:fld id="{91466AE2-D3A9-4B8B-B666-C43A7172977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endParaRPr lang="en-US">
              <a:solidFill>
                <a:srgbClr val="000000"/>
              </a:solidFill>
            </a:endParaRPr>
          </a:p>
        </p:txBody>
      </p:sp>
      <p:sp>
        <p:nvSpPr>
          <p:cNvPr id="5" name="Plassholder for bunntekst 4"/>
          <p:cNvSpPr>
            <a:spLocks noGrp="1"/>
          </p:cNvSpPr>
          <p:nvPr>
            <p:ph type="ftr" sz="quarter" idx="11"/>
          </p:nvPr>
        </p:nvSpPr>
        <p:spPr/>
        <p:txBody>
          <a:bodyPr/>
          <a:lstStyle>
            <a:lvl1pPr>
              <a:defRPr/>
            </a:lvl1pPr>
          </a:lstStyle>
          <a:p>
            <a:endParaRPr lang="en-US">
              <a:solidFill>
                <a:srgbClr val="000000"/>
              </a:solidFill>
            </a:endParaRPr>
          </a:p>
        </p:txBody>
      </p:sp>
      <p:sp>
        <p:nvSpPr>
          <p:cNvPr id="6" name="Plassholder for lysbildenummer 5"/>
          <p:cNvSpPr>
            <a:spLocks noGrp="1"/>
          </p:cNvSpPr>
          <p:nvPr>
            <p:ph type="sldNum" sz="quarter" idx="12"/>
          </p:nvPr>
        </p:nvSpPr>
        <p:spPr/>
        <p:txBody>
          <a:bodyPr/>
          <a:lstStyle>
            <a:lvl1pPr>
              <a:defRPr/>
            </a:lvl1pPr>
          </a:lstStyle>
          <a:p>
            <a:fld id="{48A6B8B7-B521-4222-AD1D-FA102FF3BC1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BD4214B9-D070-40B7-9C98-3499565A96C9}" type="datetimeFigureOut">
              <a:rPr lang="nb-NO">
                <a:solidFill>
                  <a:srgbClr val="DBF5F9">
                    <a:shade val="90000"/>
                  </a:srgbClr>
                </a:solidFill>
              </a:rPr>
              <a:pPr>
                <a:defRPr/>
              </a:pPr>
              <a:t>22.04.2015</a:t>
            </a:fld>
            <a:endParaRPr lang="nb-NO">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nb-NO">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lvl1pPr>
          </a:lstStyle>
          <a:p>
            <a:pPr>
              <a:defRPr/>
            </a:pPr>
            <a:fld id="{D309292F-C914-4E0B-B753-75A441F471A0}" type="slidenum">
              <a:rPr lang="nb-NO">
                <a:solidFill>
                  <a:srgbClr val="DBF5F9">
                    <a:shade val="90000"/>
                  </a:srgbClr>
                </a:solidFill>
              </a:rPr>
              <a:pPr>
                <a:defRPr/>
              </a:pPr>
              <a:t>‹#›</a:t>
            </a:fld>
            <a:endParaRPr lang="nb-NO">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Rectangle 218"/>
          <p:cNvSpPr>
            <a:spLocks noGrp="1" noChangeArrowheads="1"/>
          </p:cNvSpPr>
          <p:nvPr>
            <p:ph type="sldNum" sz="quarter" idx="10"/>
          </p:nvPr>
        </p:nvSpPr>
        <p:spPr>
          <a:ln/>
        </p:spPr>
        <p:txBody>
          <a:bodyPr/>
          <a:lstStyle>
            <a:lvl1pPr>
              <a:defRPr/>
            </a:lvl1pPr>
          </a:lstStyle>
          <a:p>
            <a:pPr>
              <a:defRPr/>
            </a:pPr>
            <a:fld id="{068AADF5-49F4-4085-8E35-C8C92BD9BC9D}" type="slidenum">
              <a:rPr lang="nb-NO">
                <a:solidFill>
                  <a:srgbClr val="FFFFFF"/>
                </a:solidFill>
              </a:rPr>
              <a:pPr>
                <a:defRPr/>
              </a:pPr>
              <a:t>‹#›</a:t>
            </a:fld>
            <a:endParaRPr lang="nb-NO">
              <a:solidFill>
                <a:srgbClr val="FFFFFF"/>
              </a:solidFill>
            </a:endParaRPr>
          </a:p>
        </p:txBody>
      </p:sp>
      <p:sp>
        <p:nvSpPr>
          <p:cNvPr id="5" name="Rectangle 219"/>
          <p:cNvSpPr>
            <a:spLocks noGrp="1" noChangeArrowheads="1"/>
          </p:cNvSpPr>
          <p:nvPr>
            <p:ph type="dt" sz="half" idx="11"/>
          </p:nvPr>
        </p:nvSpPr>
        <p:spPr>
          <a:ln/>
        </p:spPr>
        <p:txBody>
          <a:bodyPr/>
          <a:lstStyle>
            <a:lvl1pPr>
              <a:defRPr/>
            </a:lvl1pPr>
          </a:lstStyle>
          <a:p>
            <a:pPr>
              <a:defRPr/>
            </a:pPr>
            <a:endParaRPr lang="nb-NO">
              <a:solidFill>
                <a:srgbClr val="FFFFFF"/>
              </a:solidFill>
            </a:endParaRPr>
          </a:p>
        </p:txBody>
      </p:sp>
      <p:sp>
        <p:nvSpPr>
          <p:cNvPr id="6" name="Rectangle 220"/>
          <p:cNvSpPr>
            <a:spLocks noGrp="1" noChangeArrowheads="1"/>
          </p:cNvSpPr>
          <p:nvPr>
            <p:ph type="ftr" sz="quarter" idx="12"/>
          </p:nvPr>
        </p:nvSpPr>
        <p:spPr>
          <a:ln/>
        </p:spPr>
        <p:txBody>
          <a:bodyPr/>
          <a:lstStyle>
            <a:lvl1pPr>
              <a:defRPr/>
            </a:lvl1pPr>
          </a:lstStyle>
          <a:p>
            <a:pPr>
              <a:defRPr/>
            </a:pPr>
            <a:endParaRPr lang="nb-NO">
              <a:solidFill>
                <a:srgbClr val="FFFFFF"/>
              </a:solidFill>
            </a:endParaRP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54BC0A5-8B87-4780-A73C-EAAA40A930F9}" type="datetimeFigureOut">
              <a:rPr lang="nb-NO">
                <a:solidFill>
                  <a:srgbClr val="04617B">
                    <a:shade val="90000"/>
                  </a:srgbClr>
                </a:solidFill>
              </a:rPr>
              <a:pPr>
                <a:defRPr/>
              </a:pPr>
              <a:t>22.04.2015</a:t>
            </a:fld>
            <a:endParaRPr lang="nb-NO">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nb-NO">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E0A64242-0503-4D6D-B83E-DFF6EC710056}" type="slidenum">
              <a:rPr lang="nb-NO">
                <a:solidFill>
                  <a:srgbClr val="04617B">
                    <a:shade val="90000"/>
                  </a:srgbClr>
                </a:solidFill>
              </a:rPr>
              <a:pPr>
                <a:defRPr/>
              </a:pPr>
              <a:t>‹#›</a:t>
            </a:fld>
            <a:endParaRPr lang="nb-NO">
              <a:solidFill>
                <a:srgbClr val="04617B">
                  <a:shade val="90000"/>
                </a:srgbClr>
              </a:solidFill>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0349910-BF1F-4D8F-B078-47D00BBE2ED7}" type="datetimeFigureOut">
              <a:rPr lang="nb-NO">
                <a:solidFill>
                  <a:srgbClr val="DBF5F9">
                    <a:shade val="90000"/>
                  </a:srgbClr>
                </a:solidFill>
              </a:rPr>
              <a:pPr>
                <a:defRPr/>
              </a:pPr>
              <a:t>22.04.2015</a:t>
            </a:fld>
            <a:endParaRPr lang="nb-NO">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nb-NO">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EDFDD91F-7AE5-4529-B37C-DDA0A4FAC38C}" type="slidenum">
              <a:rPr lang="nb-NO">
                <a:solidFill>
                  <a:srgbClr val="DBF5F9">
                    <a:shade val="90000"/>
                  </a:srgbClr>
                </a:solidFill>
              </a:rPr>
              <a:pPr>
                <a:defRPr/>
              </a:pPr>
              <a:t>‹#›</a:t>
            </a:fld>
            <a:endParaRPr lang="nb-NO">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0F9E0448-016E-4214-A18B-C682CFF61439}" type="datetimeFigureOut">
              <a:rPr lang="nb-NO">
                <a:solidFill>
                  <a:srgbClr val="04617B">
                    <a:shade val="90000"/>
                  </a:srgbClr>
                </a:solidFill>
              </a:rPr>
              <a:pPr>
                <a:defRPr/>
              </a:pPr>
              <a:t>22.04.2015</a:t>
            </a:fld>
            <a:endParaRPr lang="nb-NO">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nb-NO">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FE45F22B-B42B-4A4B-BC1B-64057506B3E8}" type="slidenum">
              <a:rPr lang="nb-NO">
                <a:solidFill>
                  <a:srgbClr val="04617B">
                    <a:shade val="90000"/>
                  </a:srgbClr>
                </a:solidFill>
              </a:rPr>
              <a:pPr>
                <a:defRPr/>
              </a:pPr>
              <a:t>‹#›</a:t>
            </a:fld>
            <a:endParaRPr lang="nb-NO">
              <a:solidFill>
                <a:srgbClr val="04617B">
                  <a:shade val="90000"/>
                </a:srgbClr>
              </a:solidFill>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3F54D499-C647-4991-9079-57A8A3BD43EC}" type="datetimeFigureOut">
              <a:rPr lang="nb-NO">
                <a:solidFill>
                  <a:srgbClr val="04617B">
                    <a:shade val="90000"/>
                  </a:srgbClr>
                </a:solidFill>
              </a:rPr>
              <a:pPr>
                <a:defRPr/>
              </a:pPr>
              <a:t>22.04.2015</a:t>
            </a:fld>
            <a:endParaRPr lang="nb-NO">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nb-NO">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8EF0DB09-0709-44A6-AFBD-6BC6FFC9AEC4}" type="slidenum">
              <a:rPr lang="nb-NO">
                <a:solidFill>
                  <a:srgbClr val="04617B">
                    <a:shade val="90000"/>
                  </a:srgbClr>
                </a:solidFill>
              </a:rPr>
              <a:pPr>
                <a:defRPr/>
              </a:pPr>
              <a:t>‹#›</a:t>
            </a:fld>
            <a:endParaRPr lang="nb-NO">
              <a:solidFill>
                <a:srgbClr val="04617B">
                  <a:shade val="90000"/>
                </a:srgbClr>
              </a:solidFill>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F8974FEE-BEF7-4652-82C9-AC27277A0324}" type="datetimeFigureOut">
              <a:rPr lang="nb-NO">
                <a:solidFill>
                  <a:srgbClr val="04617B">
                    <a:shade val="90000"/>
                  </a:srgbClr>
                </a:solidFill>
              </a:rPr>
              <a:pPr>
                <a:defRPr/>
              </a:pPr>
              <a:t>22.04.2015</a:t>
            </a:fld>
            <a:endParaRPr lang="nb-NO">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nb-NO">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65C6E793-CCA6-4C8A-8548-09FFEF719E15}" type="slidenum">
              <a:rPr lang="nb-NO">
                <a:solidFill>
                  <a:srgbClr val="04617B">
                    <a:shade val="90000"/>
                  </a:srgbClr>
                </a:solidFill>
              </a:rPr>
              <a:pPr>
                <a:defRPr/>
              </a:pPr>
              <a:t>‹#›</a:t>
            </a:fld>
            <a:endParaRPr lang="nb-NO">
              <a:solidFill>
                <a:srgbClr val="04617B">
                  <a:shade val="90000"/>
                </a:srgbClr>
              </a:solidFill>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62F4189B-A6AA-4A9C-823E-911A6A0398CD}" type="datetimeFigureOut">
              <a:rPr lang="nb-NO">
                <a:solidFill>
                  <a:srgbClr val="04617B">
                    <a:shade val="90000"/>
                  </a:srgbClr>
                </a:solidFill>
              </a:rPr>
              <a:pPr>
                <a:defRPr/>
              </a:pPr>
              <a:t>22.04.2015</a:t>
            </a:fld>
            <a:endParaRPr lang="nb-NO">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nb-NO">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9915AB86-8011-4872-86AD-5ECE84428140}" type="slidenum">
              <a:rPr lang="nb-NO">
                <a:solidFill>
                  <a:srgbClr val="04617B">
                    <a:shade val="90000"/>
                  </a:srgbClr>
                </a:solidFill>
              </a:rPr>
              <a:pPr>
                <a:defRPr/>
              </a:pPr>
              <a:t>‹#›</a:t>
            </a:fld>
            <a:endParaRPr lang="nb-NO">
              <a:solidFill>
                <a:srgbClr val="04617B">
                  <a:shade val="90000"/>
                </a:srgbClr>
              </a:solidFill>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C026DF64-0916-4A04-9A93-DF66C4FE8273}" type="datetimeFigureOut">
              <a:rPr lang="nb-NO">
                <a:solidFill>
                  <a:srgbClr val="04617B">
                    <a:shade val="90000"/>
                  </a:srgbClr>
                </a:solidFill>
              </a:rPr>
              <a:pPr>
                <a:defRPr/>
              </a:pPr>
              <a:t>22.04.2015</a:t>
            </a:fld>
            <a:endParaRPr lang="nb-NO">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nb-NO">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A66C6E8E-8AC6-4C7B-939E-272C88F344E7}" type="slidenum">
              <a:rPr lang="nb-NO">
                <a:solidFill>
                  <a:srgbClr val="04617B">
                    <a:shade val="90000"/>
                  </a:srgbClr>
                </a:solidFill>
              </a:rPr>
              <a:pPr>
                <a:defRPr/>
              </a:pPr>
              <a:t>‹#›</a:t>
            </a:fld>
            <a:endParaRPr lang="nb-NO">
              <a:solidFill>
                <a:srgbClr val="04617B">
                  <a:shade val="90000"/>
                </a:srgbClr>
              </a:solidFill>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0" dirty="0">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0" dirty="0">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b="0" dirty="0">
              <a:solidFill>
                <a:prstClr val="black"/>
              </a:solidFill>
              <a:latin typeface="Calibri"/>
              <a:cs typeface="Arial"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b="0" dirty="0">
              <a:solidFill>
                <a:prstClr val="black"/>
              </a:solidFill>
              <a:latin typeface="Calibri"/>
              <a:cs typeface="Arial"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5B016283-D1D2-4A98-A2C6-AC9131B2E227}" type="datetimeFigureOut">
              <a:rPr lang="nb-NO">
                <a:solidFill>
                  <a:srgbClr val="04617B">
                    <a:shade val="90000"/>
                  </a:srgbClr>
                </a:solidFill>
              </a:rPr>
              <a:pPr>
                <a:defRPr/>
              </a:pPr>
              <a:t>22.04.2015</a:t>
            </a:fld>
            <a:endParaRPr lang="nb-NO">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nb-NO">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D93EAB11-7429-4E59-BB47-38AA9C69003D}" type="slidenum">
              <a:rPr lang="nb-NO">
                <a:solidFill>
                  <a:srgbClr val="04617B">
                    <a:shade val="90000"/>
                  </a:srgbClr>
                </a:solidFill>
              </a:rPr>
              <a:pPr>
                <a:defRPr/>
              </a:pPr>
              <a:t>‹#›</a:t>
            </a:fld>
            <a:endParaRPr lang="nb-NO">
              <a:solidFill>
                <a:srgbClr val="04617B">
                  <a:shade val="90000"/>
                </a:srgbClr>
              </a:solidFill>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BE40F55B-A2EE-4312-9B22-B058F230D557}" type="datetimeFigureOut">
              <a:rPr lang="nb-NO">
                <a:solidFill>
                  <a:srgbClr val="04617B">
                    <a:shade val="90000"/>
                  </a:srgbClr>
                </a:solidFill>
              </a:rPr>
              <a:pPr>
                <a:defRPr/>
              </a:pPr>
              <a:t>22.04.2015</a:t>
            </a:fld>
            <a:endParaRPr lang="nb-NO">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nb-NO">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80AA663E-C566-463C-8129-07C9D63FC53C}" type="slidenum">
              <a:rPr lang="nb-NO">
                <a:solidFill>
                  <a:srgbClr val="04617B">
                    <a:shade val="90000"/>
                  </a:srgbClr>
                </a:solidFill>
              </a:rPr>
              <a:pPr>
                <a:defRPr/>
              </a:pPr>
              <a:t>‹#›</a:t>
            </a:fld>
            <a:endParaRPr lang="nb-NO">
              <a:solidFill>
                <a:srgbClr val="04617B">
                  <a:shade val="90000"/>
                </a:srgbClr>
              </a:solidFill>
            </a:endParaRP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6A918129-3F77-4037-9393-07AEEFD782C9}" type="datetimeFigureOut">
              <a:rPr lang="nb-NO">
                <a:solidFill>
                  <a:srgbClr val="04617B">
                    <a:shade val="90000"/>
                  </a:srgbClr>
                </a:solidFill>
              </a:rPr>
              <a:pPr>
                <a:defRPr/>
              </a:pPr>
              <a:t>22.04.2015</a:t>
            </a:fld>
            <a:endParaRPr lang="nb-NO">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nb-NO">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873FE139-B97F-4012-BE14-9A921078649F}" type="slidenum">
              <a:rPr lang="nb-NO">
                <a:solidFill>
                  <a:srgbClr val="04617B">
                    <a:shade val="90000"/>
                  </a:srgbClr>
                </a:solidFill>
              </a:rPr>
              <a:pPr>
                <a:defRPr/>
              </a:pPr>
              <a:t>‹#›</a:t>
            </a:fld>
            <a:endParaRPr lang="nb-NO">
              <a:solidFill>
                <a:srgbClr val="04617B">
                  <a:shade val="90000"/>
                </a:srgb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218"/>
          <p:cNvSpPr>
            <a:spLocks noGrp="1" noChangeArrowheads="1"/>
          </p:cNvSpPr>
          <p:nvPr>
            <p:ph type="sldNum" sz="quarter" idx="10"/>
          </p:nvPr>
        </p:nvSpPr>
        <p:spPr>
          <a:ln/>
        </p:spPr>
        <p:txBody>
          <a:bodyPr/>
          <a:lstStyle>
            <a:lvl1pPr>
              <a:defRPr/>
            </a:lvl1pPr>
          </a:lstStyle>
          <a:p>
            <a:pPr>
              <a:defRPr/>
            </a:pPr>
            <a:fld id="{6EC1CEA1-42D4-409B-BDE5-4E21DE8157AE}" type="slidenum">
              <a:rPr lang="nb-NO">
                <a:solidFill>
                  <a:srgbClr val="FFFFFF"/>
                </a:solidFill>
              </a:rPr>
              <a:pPr>
                <a:defRPr/>
              </a:pPr>
              <a:t>‹#›</a:t>
            </a:fld>
            <a:endParaRPr lang="nb-NO">
              <a:solidFill>
                <a:srgbClr val="FFFFFF"/>
              </a:solidFill>
            </a:endParaRPr>
          </a:p>
        </p:txBody>
      </p:sp>
      <p:sp>
        <p:nvSpPr>
          <p:cNvPr id="6" name="Rectangle 219"/>
          <p:cNvSpPr>
            <a:spLocks noGrp="1" noChangeArrowheads="1"/>
          </p:cNvSpPr>
          <p:nvPr>
            <p:ph type="dt" sz="half" idx="11"/>
          </p:nvPr>
        </p:nvSpPr>
        <p:spPr>
          <a:ln/>
        </p:spPr>
        <p:txBody>
          <a:bodyPr/>
          <a:lstStyle>
            <a:lvl1pPr>
              <a:defRPr/>
            </a:lvl1pPr>
          </a:lstStyle>
          <a:p>
            <a:pPr>
              <a:defRPr/>
            </a:pPr>
            <a:endParaRPr lang="nb-NO">
              <a:solidFill>
                <a:srgbClr val="FFFFFF"/>
              </a:solidFill>
            </a:endParaRPr>
          </a:p>
        </p:txBody>
      </p:sp>
      <p:sp>
        <p:nvSpPr>
          <p:cNvPr id="7" name="Rectangle 220"/>
          <p:cNvSpPr>
            <a:spLocks noGrp="1" noChangeArrowheads="1"/>
          </p:cNvSpPr>
          <p:nvPr>
            <p:ph type="ftr" sz="quarter" idx="12"/>
          </p:nvPr>
        </p:nvSpPr>
        <p:spPr>
          <a:ln/>
        </p:spPr>
        <p:txBody>
          <a:bodyPr/>
          <a:lstStyle>
            <a:lvl1pPr>
              <a:defRPr/>
            </a:lvl1pPr>
          </a:lstStyle>
          <a:p>
            <a:pPr>
              <a:defRPr/>
            </a:pPr>
            <a:endParaRPr lang="nb-NO">
              <a:solidFill>
                <a:srgbClr val="FFFFFF"/>
              </a:solidFill>
            </a:endParaRP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4" name="Picture 9" descr="Forside"/>
          <p:cNvPicPr>
            <a:picLocks noChangeAspect="1" noChangeArrowheads="1"/>
          </p:cNvPicPr>
          <p:nvPr/>
        </p:nvPicPr>
        <p:blipFill>
          <a:blip r:embed="rId2" cstate="print"/>
          <a:srcRect/>
          <a:stretch>
            <a:fillRect/>
          </a:stretch>
        </p:blipFill>
        <p:spPr bwMode="auto">
          <a:xfrm>
            <a:off x="0" y="4000500"/>
            <a:ext cx="9144000" cy="2857500"/>
          </a:xfrm>
          <a:prstGeom prst="rect">
            <a:avLst/>
          </a:prstGeom>
          <a:noFill/>
          <a:ln w="9525">
            <a:noFill/>
            <a:miter lim="800000"/>
            <a:headEnd/>
            <a:tailEnd/>
          </a:ln>
        </p:spPr>
      </p:pic>
      <p:sp>
        <p:nvSpPr>
          <p:cNvPr id="5" name="Picture 10" descr="UiBmerke_grayscale"/>
          <p:cNvSpPr>
            <a:spLocks noChangeAspect="1" noChangeArrowheads="1"/>
          </p:cNvSpPr>
          <p:nvPr/>
        </p:nvSpPr>
        <p:spPr bwMode="auto">
          <a:xfrm>
            <a:off x="3665538" y="4702175"/>
            <a:ext cx="1770062" cy="1770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algn="ctr" eaLnBrk="0" fontAlgn="base" hangingPunct="0">
              <a:spcBef>
                <a:spcPct val="0"/>
              </a:spcBef>
              <a:spcAft>
                <a:spcPct val="0"/>
              </a:spcAft>
              <a:defRPr sz="3600">
                <a:solidFill>
                  <a:schemeClr val="tx1"/>
                </a:solidFill>
                <a:latin typeface="Arial" charset="0"/>
              </a:defRPr>
            </a:lvl6pPr>
            <a:lvl7pPr marL="2971800" indent="-228600" algn="ctr" eaLnBrk="0" fontAlgn="base" hangingPunct="0">
              <a:spcBef>
                <a:spcPct val="0"/>
              </a:spcBef>
              <a:spcAft>
                <a:spcPct val="0"/>
              </a:spcAft>
              <a:defRPr sz="3600">
                <a:solidFill>
                  <a:schemeClr val="tx1"/>
                </a:solidFill>
                <a:latin typeface="Arial" charset="0"/>
              </a:defRPr>
            </a:lvl7pPr>
            <a:lvl8pPr marL="3429000" indent="-228600" algn="ctr" eaLnBrk="0" fontAlgn="base" hangingPunct="0">
              <a:spcBef>
                <a:spcPct val="0"/>
              </a:spcBef>
              <a:spcAft>
                <a:spcPct val="0"/>
              </a:spcAft>
              <a:defRPr sz="3600">
                <a:solidFill>
                  <a:schemeClr val="tx1"/>
                </a:solidFill>
                <a:latin typeface="Arial" charset="0"/>
              </a:defRPr>
            </a:lvl8pPr>
            <a:lvl9pPr marL="3886200" indent="-228600" algn="ctr" eaLnBrk="0" fontAlgn="base" hangingPunct="0">
              <a:spcBef>
                <a:spcPct val="0"/>
              </a:spcBef>
              <a:spcAft>
                <a:spcPct val="0"/>
              </a:spcAft>
              <a:defRPr sz="3600">
                <a:solidFill>
                  <a:schemeClr val="tx1"/>
                </a:solidFill>
                <a:latin typeface="Arial" charset="0"/>
              </a:defRPr>
            </a:lvl9pPr>
          </a:lstStyle>
          <a:p>
            <a:pPr algn="ctr" eaLnBrk="1" hangingPunct="1">
              <a:defRPr/>
            </a:pPr>
            <a:endParaRPr lang="en-US" altLang="en-US" b="0" smtClean="0">
              <a:solidFill>
                <a:srgbClr val="000000"/>
              </a:solidFill>
            </a:endParaRPr>
          </a:p>
        </p:txBody>
      </p:sp>
      <p:grpSp>
        <p:nvGrpSpPr>
          <p:cNvPr id="2" name="Gruppe 11"/>
          <p:cNvGrpSpPr>
            <a:grpSpLocks/>
          </p:cNvGrpSpPr>
          <p:nvPr userDrawn="1"/>
        </p:nvGrpSpPr>
        <p:grpSpPr bwMode="auto">
          <a:xfrm>
            <a:off x="1676400" y="250825"/>
            <a:ext cx="5791200" cy="558800"/>
            <a:chOff x="1743592" y="159840"/>
            <a:chExt cx="5791879" cy="558575"/>
          </a:xfrm>
        </p:grpSpPr>
        <p:grpSp>
          <p:nvGrpSpPr>
            <p:cNvPr id="3" name="Gruppe 12"/>
            <p:cNvGrpSpPr>
              <a:grpSpLocks/>
            </p:cNvGrpSpPr>
            <p:nvPr/>
          </p:nvGrpSpPr>
          <p:grpSpPr bwMode="auto">
            <a:xfrm>
              <a:off x="1876465" y="159840"/>
              <a:ext cx="5431839" cy="70664"/>
              <a:chOff x="1876465" y="159840"/>
              <a:chExt cx="5431839" cy="70664"/>
            </a:xfrm>
          </p:grpSpPr>
          <p:grpSp>
            <p:nvGrpSpPr>
              <p:cNvPr id="6" name="Gruppe 14"/>
              <p:cNvGrpSpPr>
                <a:grpSpLocks/>
              </p:cNvGrpSpPr>
              <p:nvPr/>
            </p:nvGrpSpPr>
            <p:grpSpPr bwMode="auto">
              <a:xfrm>
                <a:off x="1876465" y="159840"/>
                <a:ext cx="2756914" cy="28800"/>
                <a:chOff x="1876465" y="126156"/>
                <a:chExt cx="2756914" cy="28800"/>
              </a:xfrm>
            </p:grpSpPr>
            <p:sp>
              <p:nvSpPr>
                <p:cNvPr id="11" name="Rektangel 10"/>
                <p:cNvSpPr>
                  <a:spLocks noChangeArrowheads="1"/>
                </p:cNvSpPr>
                <p:nvPr/>
              </p:nvSpPr>
              <p:spPr bwMode="auto">
                <a:xfrm>
                  <a:off x="1876958" y="126156"/>
                  <a:ext cx="550928" cy="28564"/>
                </a:xfrm>
                <a:prstGeom prst="rect">
                  <a:avLst/>
                </a:prstGeom>
                <a:solidFill>
                  <a:srgbClr val="92D050"/>
                </a:solidFill>
                <a:ln>
                  <a:noFill/>
                </a:ln>
                <a:extLst>
                  <a:ext uri="{91240B29-F687-4F45-9708-019B960494DF}">
                    <a14:hiddenLine xmlns:a14="http://schemas.microsoft.com/office/drawing/2010/main" xmlns="" w="9525" algn="ctr">
                      <a:solidFill>
                        <a:srgbClr val="000000"/>
                      </a:solidFill>
                      <a:round/>
                      <a:headEnd/>
                      <a:tailEnd/>
                    </a14:hiddenLine>
                  </a:ext>
                </a:extLst>
              </p:spPr>
              <p:txBody>
                <a:bodyPr wrap="none" anchor="ct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algn="ctr" eaLnBrk="0" fontAlgn="base" hangingPunct="0">
                    <a:spcBef>
                      <a:spcPct val="0"/>
                    </a:spcBef>
                    <a:spcAft>
                      <a:spcPct val="0"/>
                    </a:spcAft>
                    <a:defRPr sz="3600">
                      <a:solidFill>
                        <a:schemeClr val="tx1"/>
                      </a:solidFill>
                      <a:latin typeface="Arial" charset="0"/>
                    </a:defRPr>
                  </a:lvl6pPr>
                  <a:lvl7pPr marL="2971800" indent="-228600" algn="ctr" eaLnBrk="0" fontAlgn="base" hangingPunct="0">
                    <a:spcBef>
                      <a:spcPct val="0"/>
                    </a:spcBef>
                    <a:spcAft>
                      <a:spcPct val="0"/>
                    </a:spcAft>
                    <a:defRPr sz="3600">
                      <a:solidFill>
                        <a:schemeClr val="tx1"/>
                      </a:solidFill>
                      <a:latin typeface="Arial" charset="0"/>
                    </a:defRPr>
                  </a:lvl7pPr>
                  <a:lvl8pPr marL="3429000" indent="-228600" algn="ctr" eaLnBrk="0" fontAlgn="base" hangingPunct="0">
                    <a:spcBef>
                      <a:spcPct val="0"/>
                    </a:spcBef>
                    <a:spcAft>
                      <a:spcPct val="0"/>
                    </a:spcAft>
                    <a:defRPr sz="3600">
                      <a:solidFill>
                        <a:schemeClr val="tx1"/>
                      </a:solidFill>
                      <a:latin typeface="Arial" charset="0"/>
                    </a:defRPr>
                  </a:lvl8pPr>
                  <a:lvl9pPr marL="3886200" indent="-228600" algn="ctr" eaLnBrk="0" fontAlgn="base" hangingPunct="0">
                    <a:spcBef>
                      <a:spcPct val="0"/>
                    </a:spcBef>
                    <a:spcAft>
                      <a:spcPct val="0"/>
                    </a:spcAft>
                    <a:defRPr sz="3600">
                      <a:solidFill>
                        <a:schemeClr val="tx1"/>
                      </a:solidFill>
                      <a:latin typeface="Arial" charset="0"/>
                    </a:defRPr>
                  </a:lvl9pPr>
                </a:lstStyle>
                <a:p>
                  <a:pPr algn="ctr" eaLnBrk="1" hangingPunct="1">
                    <a:defRPr/>
                  </a:pPr>
                  <a:endParaRPr lang="en-US" altLang="en-US" b="0" smtClean="0">
                    <a:solidFill>
                      <a:srgbClr val="000000"/>
                    </a:solidFill>
                  </a:endParaRPr>
                </a:p>
              </p:txBody>
            </p:sp>
            <p:sp>
              <p:nvSpPr>
                <p:cNvPr id="12" name="Rektangel 11"/>
                <p:cNvSpPr>
                  <a:spLocks noChangeArrowheads="1"/>
                </p:cNvSpPr>
                <p:nvPr/>
              </p:nvSpPr>
              <p:spPr bwMode="auto">
                <a:xfrm>
                  <a:off x="2427886" y="126156"/>
                  <a:ext cx="549339" cy="28564"/>
                </a:xfrm>
                <a:prstGeom prst="rect">
                  <a:avLst/>
                </a:prstGeom>
                <a:solidFill>
                  <a:srgbClr val="C00000"/>
                </a:solidFill>
                <a:ln>
                  <a:noFill/>
                </a:ln>
                <a:extLst>
                  <a:ext uri="{91240B29-F687-4F45-9708-019B960494DF}">
                    <a14:hiddenLine xmlns:a14="http://schemas.microsoft.com/office/drawing/2010/main" xmlns="" w="9525" algn="ctr">
                      <a:solidFill>
                        <a:srgbClr val="000000"/>
                      </a:solidFill>
                      <a:round/>
                      <a:headEnd/>
                      <a:tailEnd/>
                    </a14:hiddenLine>
                  </a:ext>
                </a:extLst>
              </p:spPr>
              <p:txBody>
                <a:bodyPr wrap="none" anchor="ct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algn="ctr" eaLnBrk="0" fontAlgn="base" hangingPunct="0">
                    <a:spcBef>
                      <a:spcPct val="0"/>
                    </a:spcBef>
                    <a:spcAft>
                      <a:spcPct val="0"/>
                    </a:spcAft>
                    <a:defRPr sz="3600">
                      <a:solidFill>
                        <a:schemeClr val="tx1"/>
                      </a:solidFill>
                      <a:latin typeface="Arial" charset="0"/>
                    </a:defRPr>
                  </a:lvl6pPr>
                  <a:lvl7pPr marL="2971800" indent="-228600" algn="ctr" eaLnBrk="0" fontAlgn="base" hangingPunct="0">
                    <a:spcBef>
                      <a:spcPct val="0"/>
                    </a:spcBef>
                    <a:spcAft>
                      <a:spcPct val="0"/>
                    </a:spcAft>
                    <a:defRPr sz="3600">
                      <a:solidFill>
                        <a:schemeClr val="tx1"/>
                      </a:solidFill>
                      <a:latin typeface="Arial" charset="0"/>
                    </a:defRPr>
                  </a:lvl7pPr>
                  <a:lvl8pPr marL="3429000" indent="-228600" algn="ctr" eaLnBrk="0" fontAlgn="base" hangingPunct="0">
                    <a:spcBef>
                      <a:spcPct val="0"/>
                    </a:spcBef>
                    <a:spcAft>
                      <a:spcPct val="0"/>
                    </a:spcAft>
                    <a:defRPr sz="3600">
                      <a:solidFill>
                        <a:schemeClr val="tx1"/>
                      </a:solidFill>
                      <a:latin typeface="Arial" charset="0"/>
                    </a:defRPr>
                  </a:lvl8pPr>
                  <a:lvl9pPr marL="3886200" indent="-228600" algn="ctr" eaLnBrk="0" fontAlgn="base" hangingPunct="0">
                    <a:spcBef>
                      <a:spcPct val="0"/>
                    </a:spcBef>
                    <a:spcAft>
                      <a:spcPct val="0"/>
                    </a:spcAft>
                    <a:defRPr sz="3600">
                      <a:solidFill>
                        <a:schemeClr val="tx1"/>
                      </a:solidFill>
                      <a:latin typeface="Arial" charset="0"/>
                    </a:defRPr>
                  </a:lvl9pPr>
                </a:lstStyle>
                <a:p>
                  <a:pPr algn="ctr" eaLnBrk="1" hangingPunct="1">
                    <a:defRPr/>
                  </a:pPr>
                  <a:endParaRPr lang="en-US" altLang="en-US" b="0" smtClean="0">
                    <a:solidFill>
                      <a:srgbClr val="000000"/>
                    </a:solidFill>
                  </a:endParaRPr>
                </a:p>
              </p:txBody>
            </p:sp>
            <p:sp>
              <p:nvSpPr>
                <p:cNvPr id="13" name="Rektangel 12"/>
                <p:cNvSpPr>
                  <a:spLocks noChangeArrowheads="1"/>
                </p:cNvSpPr>
                <p:nvPr/>
              </p:nvSpPr>
              <p:spPr bwMode="auto">
                <a:xfrm>
                  <a:off x="2977225" y="126156"/>
                  <a:ext cx="550927" cy="28564"/>
                </a:xfrm>
                <a:prstGeom prst="rect">
                  <a:avLst/>
                </a:prstGeom>
                <a:solidFill>
                  <a:srgbClr val="FF9900"/>
                </a:solidFill>
                <a:ln>
                  <a:noFill/>
                </a:ln>
                <a:extLst>
                  <a:ext uri="{91240B29-F687-4F45-9708-019B960494DF}">
                    <a14:hiddenLine xmlns:a14="http://schemas.microsoft.com/office/drawing/2010/main" xmlns="" w="9525" algn="ctr">
                      <a:solidFill>
                        <a:srgbClr val="000000"/>
                      </a:solidFill>
                      <a:round/>
                      <a:headEnd/>
                      <a:tailEnd/>
                    </a14:hiddenLine>
                  </a:ext>
                </a:extLst>
              </p:spPr>
              <p:txBody>
                <a:bodyPr wrap="none" anchor="ct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algn="ctr" eaLnBrk="0" fontAlgn="base" hangingPunct="0">
                    <a:spcBef>
                      <a:spcPct val="0"/>
                    </a:spcBef>
                    <a:spcAft>
                      <a:spcPct val="0"/>
                    </a:spcAft>
                    <a:defRPr sz="3600">
                      <a:solidFill>
                        <a:schemeClr val="tx1"/>
                      </a:solidFill>
                      <a:latin typeface="Arial" charset="0"/>
                    </a:defRPr>
                  </a:lvl6pPr>
                  <a:lvl7pPr marL="2971800" indent="-228600" algn="ctr" eaLnBrk="0" fontAlgn="base" hangingPunct="0">
                    <a:spcBef>
                      <a:spcPct val="0"/>
                    </a:spcBef>
                    <a:spcAft>
                      <a:spcPct val="0"/>
                    </a:spcAft>
                    <a:defRPr sz="3600">
                      <a:solidFill>
                        <a:schemeClr val="tx1"/>
                      </a:solidFill>
                      <a:latin typeface="Arial" charset="0"/>
                    </a:defRPr>
                  </a:lvl7pPr>
                  <a:lvl8pPr marL="3429000" indent="-228600" algn="ctr" eaLnBrk="0" fontAlgn="base" hangingPunct="0">
                    <a:spcBef>
                      <a:spcPct val="0"/>
                    </a:spcBef>
                    <a:spcAft>
                      <a:spcPct val="0"/>
                    </a:spcAft>
                    <a:defRPr sz="3600">
                      <a:solidFill>
                        <a:schemeClr val="tx1"/>
                      </a:solidFill>
                      <a:latin typeface="Arial" charset="0"/>
                    </a:defRPr>
                  </a:lvl8pPr>
                  <a:lvl9pPr marL="3886200" indent="-228600" algn="ctr" eaLnBrk="0" fontAlgn="base" hangingPunct="0">
                    <a:spcBef>
                      <a:spcPct val="0"/>
                    </a:spcBef>
                    <a:spcAft>
                      <a:spcPct val="0"/>
                    </a:spcAft>
                    <a:defRPr sz="3600">
                      <a:solidFill>
                        <a:schemeClr val="tx1"/>
                      </a:solidFill>
                      <a:latin typeface="Arial" charset="0"/>
                    </a:defRPr>
                  </a:lvl9pPr>
                </a:lstStyle>
                <a:p>
                  <a:pPr algn="ctr" eaLnBrk="1" hangingPunct="1">
                    <a:defRPr/>
                  </a:pPr>
                  <a:endParaRPr lang="en-US" altLang="en-US" b="0" smtClean="0">
                    <a:solidFill>
                      <a:srgbClr val="000000"/>
                    </a:solidFill>
                  </a:endParaRPr>
                </a:p>
              </p:txBody>
            </p:sp>
            <p:sp>
              <p:nvSpPr>
                <p:cNvPr id="14" name="Rektangel 13"/>
                <p:cNvSpPr>
                  <a:spLocks noChangeArrowheads="1"/>
                </p:cNvSpPr>
                <p:nvPr/>
              </p:nvSpPr>
              <p:spPr bwMode="auto">
                <a:xfrm>
                  <a:off x="3532915" y="126156"/>
                  <a:ext cx="549339" cy="28564"/>
                </a:xfrm>
                <a:prstGeom prst="rect">
                  <a:avLst/>
                </a:prstGeom>
                <a:solidFill>
                  <a:srgbClr val="00BBFE"/>
                </a:solidFill>
                <a:ln>
                  <a:noFill/>
                </a:ln>
                <a:extLst>
                  <a:ext uri="{91240B29-F687-4F45-9708-019B960494DF}">
                    <a14:hiddenLine xmlns:a14="http://schemas.microsoft.com/office/drawing/2010/main" xmlns="" w="9525" algn="ctr">
                      <a:solidFill>
                        <a:srgbClr val="000000"/>
                      </a:solidFill>
                      <a:round/>
                      <a:headEnd/>
                      <a:tailEnd/>
                    </a14:hiddenLine>
                  </a:ext>
                </a:extLst>
              </p:spPr>
              <p:txBody>
                <a:bodyPr wrap="none" anchor="ct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algn="ctr" eaLnBrk="0" fontAlgn="base" hangingPunct="0">
                    <a:spcBef>
                      <a:spcPct val="0"/>
                    </a:spcBef>
                    <a:spcAft>
                      <a:spcPct val="0"/>
                    </a:spcAft>
                    <a:defRPr sz="3600">
                      <a:solidFill>
                        <a:schemeClr val="tx1"/>
                      </a:solidFill>
                      <a:latin typeface="Arial" charset="0"/>
                    </a:defRPr>
                  </a:lvl6pPr>
                  <a:lvl7pPr marL="2971800" indent="-228600" algn="ctr" eaLnBrk="0" fontAlgn="base" hangingPunct="0">
                    <a:spcBef>
                      <a:spcPct val="0"/>
                    </a:spcBef>
                    <a:spcAft>
                      <a:spcPct val="0"/>
                    </a:spcAft>
                    <a:defRPr sz="3600">
                      <a:solidFill>
                        <a:schemeClr val="tx1"/>
                      </a:solidFill>
                      <a:latin typeface="Arial" charset="0"/>
                    </a:defRPr>
                  </a:lvl7pPr>
                  <a:lvl8pPr marL="3429000" indent="-228600" algn="ctr" eaLnBrk="0" fontAlgn="base" hangingPunct="0">
                    <a:spcBef>
                      <a:spcPct val="0"/>
                    </a:spcBef>
                    <a:spcAft>
                      <a:spcPct val="0"/>
                    </a:spcAft>
                    <a:defRPr sz="3600">
                      <a:solidFill>
                        <a:schemeClr val="tx1"/>
                      </a:solidFill>
                      <a:latin typeface="Arial" charset="0"/>
                    </a:defRPr>
                  </a:lvl8pPr>
                  <a:lvl9pPr marL="3886200" indent="-228600" algn="ctr" eaLnBrk="0" fontAlgn="base" hangingPunct="0">
                    <a:spcBef>
                      <a:spcPct val="0"/>
                    </a:spcBef>
                    <a:spcAft>
                      <a:spcPct val="0"/>
                    </a:spcAft>
                    <a:defRPr sz="3600">
                      <a:solidFill>
                        <a:schemeClr val="tx1"/>
                      </a:solidFill>
                      <a:latin typeface="Arial" charset="0"/>
                    </a:defRPr>
                  </a:lvl9pPr>
                </a:lstStyle>
                <a:p>
                  <a:pPr algn="ctr" eaLnBrk="1" hangingPunct="1">
                    <a:defRPr/>
                  </a:pPr>
                  <a:endParaRPr lang="en-US" altLang="en-US" b="0" smtClean="0">
                    <a:solidFill>
                      <a:srgbClr val="000000"/>
                    </a:solidFill>
                  </a:endParaRPr>
                </a:p>
              </p:txBody>
            </p:sp>
            <p:sp>
              <p:nvSpPr>
                <p:cNvPr id="15" name="Rektangel 14"/>
                <p:cNvSpPr>
                  <a:spLocks noChangeArrowheads="1"/>
                </p:cNvSpPr>
                <p:nvPr/>
              </p:nvSpPr>
              <p:spPr bwMode="auto">
                <a:xfrm>
                  <a:off x="4082254" y="126156"/>
                  <a:ext cx="550927" cy="28564"/>
                </a:xfrm>
                <a:prstGeom prst="rect">
                  <a:avLst/>
                </a:prstGeom>
                <a:solidFill>
                  <a:srgbClr val="4E4A48"/>
                </a:solidFill>
                <a:ln>
                  <a:noFill/>
                </a:ln>
                <a:extLst>
                  <a:ext uri="{91240B29-F687-4F45-9708-019B960494DF}">
                    <a14:hiddenLine xmlns:a14="http://schemas.microsoft.com/office/drawing/2010/main" xmlns="" w="9525" algn="ctr">
                      <a:solidFill>
                        <a:srgbClr val="000000"/>
                      </a:solidFill>
                      <a:round/>
                      <a:headEnd/>
                      <a:tailEnd/>
                    </a14:hiddenLine>
                  </a:ext>
                </a:extLst>
              </p:spPr>
              <p:txBody>
                <a:bodyPr wrap="none" anchor="ct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algn="ctr" eaLnBrk="0" fontAlgn="base" hangingPunct="0">
                    <a:spcBef>
                      <a:spcPct val="0"/>
                    </a:spcBef>
                    <a:spcAft>
                      <a:spcPct val="0"/>
                    </a:spcAft>
                    <a:defRPr sz="3600">
                      <a:solidFill>
                        <a:schemeClr val="tx1"/>
                      </a:solidFill>
                      <a:latin typeface="Arial" charset="0"/>
                    </a:defRPr>
                  </a:lvl6pPr>
                  <a:lvl7pPr marL="2971800" indent="-228600" algn="ctr" eaLnBrk="0" fontAlgn="base" hangingPunct="0">
                    <a:spcBef>
                      <a:spcPct val="0"/>
                    </a:spcBef>
                    <a:spcAft>
                      <a:spcPct val="0"/>
                    </a:spcAft>
                    <a:defRPr sz="3600">
                      <a:solidFill>
                        <a:schemeClr val="tx1"/>
                      </a:solidFill>
                      <a:latin typeface="Arial" charset="0"/>
                    </a:defRPr>
                  </a:lvl7pPr>
                  <a:lvl8pPr marL="3429000" indent="-228600" algn="ctr" eaLnBrk="0" fontAlgn="base" hangingPunct="0">
                    <a:spcBef>
                      <a:spcPct val="0"/>
                    </a:spcBef>
                    <a:spcAft>
                      <a:spcPct val="0"/>
                    </a:spcAft>
                    <a:defRPr sz="3600">
                      <a:solidFill>
                        <a:schemeClr val="tx1"/>
                      </a:solidFill>
                      <a:latin typeface="Arial" charset="0"/>
                    </a:defRPr>
                  </a:lvl8pPr>
                  <a:lvl9pPr marL="3886200" indent="-228600" algn="ctr" eaLnBrk="0" fontAlgn="base" hangingPunct="0">
                    <a:spcBef>
                      <a:spcPct val="0"/>
                    </a:spcBef>
                    <a:spcAft>
                      <a:spcPct val="0"/>
                    </a:spcAft>
                    <a:defRPr sz="3600">
                      <a:solidFill>
                        <a:schemeClr val="tx1"/>
                      </a:solidFill>
                      <a:latin typeface="Arial" charset="0"/>
                    </a:defRPr>
                  </a:lvl9pPr>
                </a:lstStyle>
                <a:p>
                  <a:pPr algn="ctr" eaLnBrk="1" hangingPunct="1">
                    <a:defRPr/>
                  </a:pPr>
                  <a:endParaRPr lang="en-US" altLang="en-US" b="0" smtClean="0">
                    <a:solidFill>
                      <a:srgbClr val="000000"/>
                    </a:solidFill>
                  </a:endParaRPr>
                </a:p>
              </p:txBody>
            </p:sp>
          </p:grpSp>
          <p:cxnSp>
            <p:nvCxnSpPr>
              <p:cNvPr id="10" name="Rett linje 15"/>
              <p:cNvCxnSpPr>
                <a:cxnSpLocks noChangeShapeType="1"/>
              </p:cNvCxnSpPr>
              <p:nvPr/>
            </p:nvCxnSpPr>
            <p:spPr bwMode="auto">
              <a:xfrm>
                <a:off x="1876465" y="230504"/>
                <a:ext cx="5431839" cy="0"/>
              </a:xfrm>
              <a:prstGeom prst="line">
                <a:avLst/>
              </a:prstGeom>
              <a:noFill/>
              <a:ln w="9525" algn="ctr">
                <a:solidFill>
                  <a:srgbClr val="4E4A48">
                    <a:alpha val="52156"/>
                  </a:srgbClr>
                </a:solidFill>
                <a:prstDash val="sysDash"/>
                <a:round/>
                <a:headEnd/>
                <a:tailEnd/>
              </a:ln>
              <a:effectLst/>
            </p:spPr>
          </p:cxnSp>
        </p:grpSp>
        <p:sp>
          <p:nvSpPr>
            <p:cNvPr id="8" name="TekstSylinder 7"/>
            <p:cNvSpPr txBox="1"/>
            <p:nvPr/>
          </p:nvSpPr>
          <p:spPr>
            <a:xfrm>
              <a:off x="1743592" y="364546"/>
              <a:ext cx="5791879" cy="353869"/>
            </a:xfrm>
            <a:prstGeom prst="rect">
              <a:avLst/>
            </a:prstGeom>
            <a:noFill/>
          </p:spPr>
          <p:txBody>
            <a:bodyPr>
              <a:spAutoFit/>
            </a:bodyPr>
            <a:lstStyle/>
            <a:p>
              <a:pPr algn="ctr">
                <a:defRPr/>
              </a:pPr>
              <a:r>
                <a:rPr lang="nb-NO" sz="1640" b="0" spc="1160" dirty="0">
                  <a:solidFill>
                    <a:srgbClr val="808080"/>
                  </a:solidFill>
                  <a:latin typeface="Arial Narrow"/>
                </a:rPr>
                <a:t>UNIVERSITY</a:t>
              </a:r>
              <a:r>
                <a:rPr lang="nb-NO" sz="1640" b="0" spc="1190" dirty="0">
                  <a:solidFill>
                    <a:srgbClr val="808080"/>
                  </a:solidFill>
                  <a:latin typeface="Arial Narrow"/>
                </a:rPr>
                <a:t> OF BERGEN</a:t>
              </a:r>
            </a:p>
          </p:txBody>
        </p:sp>
      </p:grpSp>
      <p:sp>
        <p:nvSpPr>
          <p:cNvPr id="104450" name="Rectangle 2"/>
          <p:cNvSpPr>
            <a:spLocks noGrp="1" noChangeArrowheads="1"/>
          </p:cNvSpPr>
          <p:nvPr>
            <p:ph type="ctrTitle"/>
          </p:nvPr>
        </p:nvSpPr>
        <p:spPr>
          <a:xfrm>
            <a:off x="685800" y="1301477"/>
            <a:ext cx="7772400" cy="1181894"/>
          </a:xfrm>
        </p:spPr>
        <p:txBody>
          <a:bodyPr/>
          <a:lstStyle>
            <a:lvl1pPr algn="ctr">
              <a:defRPr/>
            </a:lvl1pPr>
          </a:lstStyle>
          <a:p>
            <a:pPr lvl="0"/>
            <a:r>
              <a:rPr lang="nb-NO" noProof="0" smtClean="0"/>
              <a:t>Klikk for å redigere tittelstil</a:t>
            </a:r>
          </a:p>
        </p:txBody>
      </p:sp>
      <p:sp>
        <p:nvSpPr>
          <p:cNvPr id="104451" name="Rectangle 3"/>
          <p:cNvSpPr>
            <a:spLocks noGrp="1" noChangeArrowheads="1"/>
          </p:cNvSpPr>
          <p:nvPr>
            <p:ph type="subTitle" idx="1"/>
          </p:nvPr>
        </p:nvSpPr>
        <p:spPr>
          <a:xfrm>
            <a:off x="1371600" y="2492375"/>
            <a:ext cx="6400800" cy="1512888"/>
          </a:xfrm>
        </p:spPr>
        <p:txBody>
          <a:bodyPr/>
          <a:lstStyle>
            <a:lvl1pPr marL="0" indent="0" algn="ctr">
              <a:buFontTx/>
              <a:buNone/>
              <a:defRPr>
                <a:solidFill>
                  <a:srgbClr val="4E4A48"/>
                </a:solidFill>
                <a:latin typeface="Arial Narrow" pitchFamily="34" charset="0"/>
              </a:defRPr>
            </a:lvl1pPr>
          </a:lstStyle>
          <a:p>
            <a:pPr lvl="0"/>
            <a:r>
              <a:rPr lang="nb-NO" noProof="0" dirty="0" smtClean="0"/>
              <a:t>Klikk for å redigere undertittelstil i malen</a:t>
            </a:r>
          </a:p>
        </p:txBody>
      </p:sp>
      <p:sp>
        <p:nvSpPr>
          <p:cNvPr id="16" name="Rectangle 4"/>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nb-NO"/>
          </a:p>
        </p:txBody>
      </p:sp>
      <p:sp>
        <p:nvSpPr>
          <p:cNvPr id="17" name="Rectangle 5"/>
          <p:cNvSpPr>
            <a:spLocks noGrp="1" noChangeArrowheads="1"/>
          </p:cNvSpPr>
          <p:nvPr>
            <p:ph type="ftr" sz="quarter" idx="11"/>
          </p:nvPr>
        </p:nvSpPr>
        <p:spPr>
          <a:xfrm>
            <a:off x="2135188" y="855663"/>
            <a:ext cx="4873625" cy="2159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ctr">
              <a:defRPr sz="1500" smtClean="0">
                <a:solidFill>
                  <a:schemeClr val="tx1">
                    <a:lumMod val="50000"/>
                    <a:lumOff val="50000"/>
                  </a:schemeClr>
                </a:solidFill>
              </a:defRPr>
            </a:lvl1pPr>
          </a:lstStyle>
          <a:p>
            <a:pPr>
              <a:defRPr/>
            </a:pPr>
            <a:r>
              <a:rPr lang="en-US">
                <a:solidFill>
                  <a:srgbClr val="000000">
                    <a:lumMod val="50000"/>
                    <a:lumOff val="50000"/>
                  </a:srgbClr>
                </a:solidFill>
              </a:rPr>
              <a:t>Dept. of Physics and Technology</a:t>
            </a:r>
            <a:endParaRPr lang="nb-NO">
              <a:solidFill>
                <a:srgbClr val="000000">
                  <a:lumMod val="50000"/>
                  <a:lumOff val="50000"/>
                </a:srgbClr>
              </a:solidFill>
            </a:endParaRPr>
          </a:p>
        </p:txBody>
      </p:sp>
      <p:sp>
        <p:nvSpPr>
          <p:cNvPr id="18" name="Rectangle 6"/>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fld id="{8CFCBAFD-3BD8-4FFB-939D-8020B91F0081}" type="slidenum">
              <a:rPr lang="nb-NO"/>
              <a:pPr>
                <a:defRPr/>
              </a:pPr>
              <a:t>‹#›</a:t>
            </a:fld>
            <a:endParaRPr lang="nb-NO"/>
          </a:p>
        </p:txBody>
      </p:sp>
    </p:spTree>
  </p:cSld>
  <p:clrMapOvr>
    <a:masterClrMapping/>
  </p:clrMapOv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nb-NO"/>
          </a:p>
        </p:txBody>
      </p:sp>
      <p:sp>
        <p:nvSpPr>
          <p:cNvPr id="5" name="Rectangle 5"/>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mtClean="0">
                <a:solidFill>
                  <a:schemeClr val="tx1">
                    <a:lumMod val="65000"/>
                    <a:lumOff val="35000"/>
                  </a:schemeClr>
                </a:solidFill>
              </a:defRPr>
            </a:lvl1pPr>
          </a:lstStyle>
          <a:p>
            <a:pPr>
              <a:defRPr/>
            </a:pPr>
            <a:r>
              <a:rPr lang="en-US">
                <a:solidFill>
                  <a:srgbClr val="000000">
                    <a:lumMod val="65000"/>
                    <a:lumOff val="35000"/>
                  </a:srgbClr>
                </a:solidFill>
              </a:rPr>
              <a:t>Dept. of Physics and Technology</a:t>
            </a:r>
            <a:endParaRPr lang="nb-NO" dirty="0">
              <a:solidFill>
                <a:srgbClr val="000000">
                  <a:lumMod val="65000"/>
                  <a:lumOff val="35000"/>
                </a:srgbClr>
              </a:solidFill>
            </a:endParaRPr>
          </a:p>
        </p:txBody>
      </p:sp>
      <p:sp>
        <p:nvSpPr>
          <p:cNvPr id="6" name="Rectangle 6"/>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fld id="{949969EA-558D-4416-A43F-6BBB6B3C2A33}" type="slidenum">
              <a:rPr lang="nb-NO"/>
              <a:pPr>
                <a:defRPr/>
              </a:pPr>
              <a:t>‹#›</a:t>
            </a:fld>
            <a:endParaRPr lang="nb-NO"/>
          </a:p>
        </p:txBody>
      </p:sp>
    </p:spTree>
  </p:cSld>
  <p:clrMapOvr>
    <a:masterClrMapping/>
  </p:clrMapOv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dirty="0" smtClean="0"/>
              <a:t>Klikk for å redigere tittelstil</a:t>
            </a:r>
            <a:endParaRPr lang="nb-NO" dirty="0"/>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Dept. of Physics and Technology</a:t>
            </a:r>
            <a:endParaRPr lang="nb-NO"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E47690-84F7-4B06-9EA8-94381D846525}" type="slidenum">
              <a:rPr lang="nb-NO"/>
              <a:pPr>
                <a:defRPr/>
              </a:pPr>
              <a:t>‹#›</a:t>
            </a:fld>
            <a:endParaRPr lang="nb-NO" dirty="0"/>
          </a:p>
        </p:txBody>
      </p:sp>
    </p:spTree>
  </p:cSld>
  <p:clrMapOvr>
    <a:masterClrMapping/>
  </p:clrMapOv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196975"/>
            <a:ext cx="40386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196975"/>
            <a:ext cx="40386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4"/>
          <p:cNvSpPr>
            <a:spLocks noGrp="1" noChangeArrowheads="1"/>
          </p:cNvSpPr>
          <p:nvPr>
            <p:ph type="dt" sz="half" idx="10"/>
          </p:nvPr>
        </p:nvSpPr>
        <p:spPr>
          <a:ln/>
        </p:spPr>
        <p:txBody>
          <a:bodyPr/>
          <a:lstStyle>
            <a:lvl1pPr>
              <a:defRPr/>
            </a:lvl1pPr>
          </a:lstStyle>
          <a:p>
            <a:pPr>
              <a:defRPr/>
            </a:pPr>
            <a:endParaRPr lang="nb-NO"/>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Dept. of Physics and Technology</a:t>
            </a:r>
            <a:endParaRPr lang="nb-NO"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2F7C5BE-E0D4-4942-BC7E-D88B7D21E580}" type="slidenum">
              <a:rPr lang="nb-NO"/>
              <a:pPr>
                <a:defRPr/>
              </a:pPr>
              <a:t>‹#›</a:t>
            </a:fld>
            <a:endParaRPr lang="nb-NO" dirty="0"/>
          </a:p>
        </p:txBody>
      </p:sp>
    </p:spTree>
  </p:cSld>
  <p:clrMapOvr>
    <a:masterClrMapping/>
  </p:clrMapOv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Rectangle 4"/>
          <p:cNvSpPr>
            <a:spLocks noGrp="1" noChangeArrowheads="1"/>
          </p:cNvSpPr>
          <p:nvPr>
            <p:ph type="dt" sz="half" idx="10"/>
          </p:nvPr>
        </p:nvSpPr>
        <p:spPr>
          <a:ln/>
        </p:spPr>
        <p:txBody>
          <a:bodyPr/>
          <a:lstStyle>
            <a:lvl1pPr>
              <a:defRPr/>
            </a:lvl1pPr>
          </a:lstStyle>
          <a:p>
            <a:pPr>
              <a:defRPr/>
            </a:pPr>
            <a:endParaRPr lang="nb-NO"/>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Dept. of Physics and Technology</a:t>
            </a:r>
            <a:endParaRPr lang="nb-NO"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D0A3E08-D898-4862-8B14-6B192A66084D}" type="slidenum">
              <a:rPr lang="nb-NO"/>
              <a:pPr>
                <a:defRPr/>
              </a:pPr>
              <a:t>‹#›</a:t>
            </a:fld>
            <a:endParaRPr lang="nb-NO" dirty="0"/>
          </a:p>
        </p:txBody>
      </p:sp>
    </p:spTree>
  </p:cSld>
  <p:clrMapOvr>
    <a:masterClrMapping/>
  </p:clrMapOv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Bare tittel">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 name="Bilde 9"/>
          <p:cNvPicPr>
            <a:picLocks noChangeAspect="1"/>
          </p:cNvPicPr>
          <p:nvPr userDrawn="1"/>
        </p:nvPicPr>
        <p:blipFill>
          <a:blip r:embed="rId3" cstate="print"/>
          <a:srcRect/>
          <a:stretch>
            <a:fillRect/>
          </a:stretch>
        </p:blipFill>
        <p:spPr bwMode="auto">
          <a:xfrm>
            <a:off x="2359025" y="4032250"/>
            <a:ext cx="4425950" cy="1735138"/>
          </a:xfrm>
          <a:prstGeom prst="rect">
            <a:avLst/>
          </a:prstGeom>
          <a:noFill/>
          <a:ln w="9525">
            <a:noFill/>
            <a:miter lim="800000"/>
            <a:headEnd/>
            <a:tailEnd/>
          </a:ln>
        </p:spPr>
      </p:pic>
      <p:sp>
        <p:nvSpPr>
          <p:cNvPr id="3" name="Rectangle 5"/>
          <p:cNvSpPr>
            <a:spLocks noGrp="1" noChangeArrowheads="1"/>
          </p:cNvSpPr>
          <p:nvPr>
            <p:ph type="ftr" sz="quarter" idx="10"/>
          </p:nvPr>
        </p:nvSpPr>
        <p:spPr>
          <a:xfrm>
            <a:off x="1619250" y="5589588"/>
            <a:ext cx="5889625" cy="288925"/>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ctr">
              <a:defRPr sz="1700" i="1" smtClean="0">
                <a:latin typeface="Times New Roman" pitchFamily="18" charset="0"/>
                <a:cs typeface="Times New Roman" pitchFamily="18" charset="0"/>
              </a:defRPr>
            </a:lvl1pPr>
          </a:lstStyle>
          <a:p>
            <a:pPr>
              <a:defRPr/>
            </a:pPr>
            <a:r>
              <a:rPr lang="en-US">
                <a:solidFill>
                  <a:srgbClr val="000000"/>
                </a:solidFill>
              </a:rPr>
              <a:t>Dept. of Physics and Technology</a:t>
            </a:r>
            <a:endParaRPr lang="nb-NO" dirty="0">
              <a:solidFill>
                <a:srgbClr val="000000"/>
              </a:solidFill>
            </a:endParaRPr>
          </a:p>
        </p:txBody>
      </p:sp>
    </p:spTree>
  </p:cSld>
  <p:clrMapOvr>
    <a:masterClrMapping/>
  </p:clrMapOv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b-NO"/>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Dept. of Physics and Technology</a:t>
            </a:r>
            <a:endParaRPr lang="nb-NO"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34AA68B-6A87-42F2-969C-78284DBA9956}" type="slidenum">
              <a:rPr lang="nb-NO"/>
              <a:pPr>
                <a:defRPr/>
              </a:pPr>
              <a:t>‹#›</a:t>
            </a:fld>
            <a:endParaRPr lang="nb-NO" dirty="0"/>
          </a:p>
        </p:txBody>
      </p:sp>
    </p:spTree>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endParaRPr lang="nb-NO"/>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Dept. of Physics and Technology</a:t>
            </a:r>
            <a:endParaRPr lang="nb-NO"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55A1CFB-2AB0-4609-8890-3A4F0766CFA8}" type="slidenum">
              <a:rPr lang="nb-NO"/>
              <a:pPr>
                <a:defRPr/>
              </a:pPr>
              <a:t>‹#›</a:t>
            </a:fld>
            <a:endParaRPr lang="nb-NO" dirty="0"/>
          </a:p>
        </p:txBody>
      </p:sp>
    </p:spTree>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b-NO" noProof="0" smtClean="0"/>
              <a:t>Klikk ikonet for å legge til et bilde</a:t>
            </a:r>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endParaRPr lang="nb-NO"/>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Dept. of Physics and Technology</a:t>
            </a:r>
            <a:endParaRPr lang="nb-NO"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55A7AF3-F9ED-4197-8A1F-30BA4C53B18D}" type="slidenum">
              <a:rPr lang="nb-NO"/>
              <a:pPr>
                <a:defRPr/>
              </a:pPr>
              <a:t>‹#›</a:t>
            </a:fld>
            <a:endParaRPr lang="nb-NO" dirty="0"/>
          </a:p>
        </p:txBody>
      </p:sp>
    </p:spTree>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Dept. of Physics and Technology</a:t>
            </a:r>
            <a:endParaRPr lang="nb-NO"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FE57EF-0FC7-4488-91A8-F093A96CEE62}" type="slidenum">
              <a:rPr lang="nb-NO"/>
              <a:pPr>
                <a:defRPr/>
              </a:pPr>
              <a:t>‹#›</a:t>
            </a:fld>
            <a:endParaRPr lang="nb-NO"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Rectangle 218"/>
          <p:cNvSpPr>
            <a:spLocks noGrp="1" noChangeArrowheads="1"/>
          </p:cNvSpPr>
          <p:nvPr>
            <p:ph type="sldNum" sz="quarter" idx="10"/>
          </p:nvPr>
        </p:nvSpPr>
        <p:spPr>
          <a:ln/>
        </p:spPr>
        <p:txBody>
          <a:bodyPr/>
          <a:lstStyle>
            <a:lvl1pPr>
              <a:defRPr/>
            </a:lvl1pPr>
          </a:lstStyle>
          <a:p>
            <a:pPr>
              <a:defRPr/>
            </a:pPr>
            <a:fld id="{0E76EBE1-9F3A-4D9D-9A72-BF33DC0BB890}" type="slidenum">
              <a:rPr lang="nb-NO">
                <a:solidFill>
                  <a:srgbClr val="FFFFFF"/>
                </a:solidFill>
              </a:rPr>
              <a:pPr>
                <a:defRPr/>
              </a:pPr>
              <a:t>‹#›</a:t>
            </a:fld>
            <a:endParaRPr lang="nb-NO">
              <a:solidFill>
                <a:srgbClr val="FFFFFF"/>
              </a:solidFill>
            </a:endParaRPr>
          </a:p>
        </p:txBody>
      </p:sp>
      <p:sp>
        <p:nvSpPr>
          <p:cNvPr id="8" name="Rectangle 219"/>
          <p:cNvSpPr>
            <a:spLocks noGrp="1" noChangeArrowheads="1"/>
          </p:cNvSpPr>
          <p:nvPr>
            <p:ph type="dt" sz="half" idx="11"/>
          </p:nvPr>
        </p:nvSpPr>
        <p:spPr>
          <a:ln/>
        </p:spPr>
        <p:txBody>
          <a:bodyPr/>
          <a:lstStyle>
            <a:lvl1pPr>
              <a:defRPr/>
            </a:lvl1pPr>
          </a:lstStyle>
          <a:p>
            <a:pPr>
              <a:defRPr/>
            </a:pPr>
            <a:endParaRPr lang="nb-NO">
              <a:solidFill>
                <a:srgbClr val="FFFFFF"/>
              </a:solidFill>
            </a:endParaRPr>
          </a:p>
        </p:txBody>
      </p:sp>
      <p:sp>
        <p:nvSpPr>
          <p:cNvPr id="9" name="Rectangle 220"/>
          <p:cNvSpPr>
            <a:spLocks noGrp="1" noChangeArrowheads="1"/>
          </p:cNvSpPr>
          <p:nvPr>
            <p:ph type="ftr" sz="quarter" idx="12"/>
          </p:nvPr>
        </p:nvSpPr>
        <p:spPr>
          <a:ln/>
        </p:spPr>
        <p:txBody>
          <a:bodyPr/>
          <a:lstStyle>
            <a:lvl1pPr>
              <a:defRPr/>
            </a:lvl1pPr>
          </a:lstStyle>
          <a:p>
            <a:pPr>
              <a:defRPr/>
            </a:pPr>
            <a:endParaRPr lang="nb-NO">
              <a:solidFill>
                <a:srgbClr val="FFFFFF"/>
              </a:solidFill>
            </a:endParaRP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38925" y="347663"/>
            <a:ext cx="2058988" cy="5778500"/>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347663"/>
            <a:ext cx="6029325" cy="5778500"/>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Dept. of Physics and Technology</a:t>
            </a:r>
            <a:endParaRPr lang="nb-NO"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59805C-90D8-47D6-9A01-7B703438D7FC}" type="slidenum">
              <a:rPr lang="nb-NO"/>
              <a:pPr>
                <a:defRPr/>
              </a:pPr>
              <a:t>‹#›</a:t>
            </a:fld>
            <a:endParaRPr lang="nb-NO" dirty="0"/>
          </a:p>
        </p:txBody>
      </p:sp>
    </p:spTree>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4" name="Picture 9" descr="Forside"/>
          <p:cNvPicPr>
            <a:picLocks noChangeAspect="1" noChangeArrowheads="1"/>
          </p:cNvPicPr>
          <p:nvPr/>
        </p:nvPicPr>
        <p:blipFill>
          <a:blip r:embed="rId2" cstate="print"/>
          <a:srcRect/>
          <a:stretch>
            <a:fillRect/>
          </a:stretch>
        </p:blipFill>
        <p:spPr bwMode="auto">
          <a:xfrm>
            <a:off x="0" y="4000500"/>
            <a:ext cx="9144000" cy="2857500"/>
          </a:xfrm>
          <a:prstGeom prst="rect">
            <a:avLst/>
          </a:prstGeom>
          <a:noFill/>
          <a:ln w="9525">
            <a:noFill/>
            <a:miter lim="800000"/>
            <a:headEnd/>
            <a:tailEnd/>
          </a:ln>
        </p:spPr>
      </p:pic>
      <p:sp>
        <p:nvSpPr>
          <p:cNvPr id="5" name="Picture 10" descr="UiBmerke_grayscale"/>
          <p:cNvSpPr>
            <a:spLocks noChangeAspect="1" noChangeArrowheads="1"/>
          </p:cNvSpPr>
          <p:nvPr/>
        </p:nvSpPr>
        <p:spPr bwMode="auto">
          <a:xfrm>
            <a:off x="3665538" y="4702175"/>
            <a:ext cx="1770062" cy="1770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algn="ctr" eaLnBrk="0" fontAlgn="base" hangingPunct="0">
              <a:spcBef>
                <a:spcPct val="0"/>
              </a:spcBef>
              <a:spcAft>
                <a:spcPct val="0"/>
              </a:spcAft>
              <a:defRPr sz="3600">
                <a:solidFill>
                  <a:schemeClr val="tx1"/>
                </a:solidFill>
                <a:latin typeface="Arial" charset="0"/>
              </a:defRPr>
            </a:lvl6pPr>
            <a:lvl7pPr marL="2971800" indent="-228600" algn="ctr" eaLnBrk="0" fontAlgn="base" hangingPunct="0">
              <a:spcBef>
                <a:spcPct val="0"/>
              </a:spcBef>
              <a:spcAft>
                <a:spcPct val="0"/>
              </a:spcAft>
              <a:defRPr sz="3600">
                <a:solidFill>
                  <a:schemeClr val="tx1"/>
                </a:solidFill>
                <a:latin typeface="Arial" charset="0"/>
              </a:defRPr>
            </a:lvl7pPr>
            <a:lvl8pPr marL="3429000" indent="-228600" algn="ctr" eaLnBrk="0" fontAlgn="base" hangingPunct="0">
              <a:spcBef>
                <a:spcPct val="0"/>
              </a:spcBef>
              <a:spcAft>
                <a:spcPct val="0"/>
              </a:spcAft>
              <a:defRPr sz="3600">
                <a:solidFill>
                  <a:schemeClr val="tx1"/>
                </a:solidFill>
                <a:latin typeface="Arial" charset="0"/>
              </a:defRPr>
            </a:lvl8pPr>
            <a:lvl9pPr marL="3886200" indent="-228600" algn="ctr" eaLnBrk="0" fontAlgn="base" hangingPunct="0">
              <a:spcBef>
                <a:spcPct val="0"/>
              </a:spcBef>
              <a:spcAft>
                <a:spcPct val="0"/>
              </a:spcAft>
              <a:defRPr sz="3600">
                <a:solidFill>
                  <a:schemeClr val="tx1"/>
                </a:solidFill>
                <a:latin typeface="Arial" charset="0"/>
              </a:defRPr>
            </a:lvl9pPr>
          </a:lstStyle>
          <a:p>
            <a:pPr algn="ctr" eaLnBrk="1" hangingPunct="1">
              <a:defRPr/>
            </a:pPr>
            <a:endParaRPr lang="en-US" altLang="en-US" b="0" smtClean="0">
              <a:solidFill>
                <a:srgbClr val="000000"/>
              </a:solidFill>
            </a:endParaRPr>
          </a:p>
        </p:txBody>
      </p:sp>
      <p:grpSp>
        <p:nvGrpSpPr>
          <p:cNvPr id="2" name="Gruppe 11"/>
          <p:cNvGrpSpPr>
            <a:grpSpLocks/>
          </p:cNvGrpSpPr>
          <p:nvPr userDrawn="1"/>
        </p:nvGrpSpPr>
        <p:grpSpPr bwMode="auto">
          <a:xfrm>
            <a:off x="1676400" y="250825"/>
            <a:ext cx="5791200" cy="558800"/>
            <a:chOff x="1743592" y="159840"/>
            <a:chExt cx="5791879" cy="558575"/>
          </a:xfrm>
        </p:grpSpPr>
        <p:grpSp>
          <p:nvGrpSpPr>
            <p:cNvPr id="3" name="Gruppe 12"/>
            <p:cNvGrpSpPr>
              <a:grpSpLocks/>
            </p:cNvGrpSpPr>
            <p:nvPr/>
          </p:nvGrpSpPr>
          <p:grpSpPr bwMode="auto">
            <a:xfrm>
              <a:off x="1876465" y="159840"/>
              <a:ext cx="5431839" cy="70664"/>
              <a:chOff x="1876465" y="159840"/>
              <a:chExt cx="5431839" cy="70664"/>
            </a:xfrm>
          </p:grpSpPr>
          <p:grpSp>
            <p:nvGrpSpPr>
              <p:cNvPr id="6" name="Gruppe 14"/>
              <p:cNvGrpSpPr>
                <a:grpSpLocks/>
              </p:cNvGrpSpPr>
              <p:nvPr/>
            </p:nvGrpSpPr>
            <p:grpSpPr bwMode="auto">
              <a:xfrm>
                <a:off x="1876465" y="159840"/>
                <a:ext cx="2756914" cy="28800"/>
                <a:chOff x="1876465" y="126156"/>
                <a:chExt cx="2756914" cy="28800"/>
              </a:xfrm>
            </p:grpSpPr>
            <p:sp>
              <p:nvSpPr>
                <p:cNvPr id="11" name="Rektangel 10"/>
                <p:cNvSpPr>
                  <a:spLocks noChangeArrowheads="1"/>
                </p:cNvSpPr>
                <p:nvPr/>
              </p:nvSpPr>
              <p:spPr bwMode="auto">
                <a:xfrm>
                  <a:off x="1876958" y="126156"/>
                  <a:ext cx="550928" cy="28564"/>
                </a:xfrm>
                <a:prstGeom prst="rect">
                  <a:avLst/>
                </a:prstGeom>
                <a:solidFill>
                  <a:srgbClr val="92D050"/>
                </a:solidFill>
                <a:ln>
                  <a:noFill/>
                </a:ln>
                <a:extLst>
                  <a:ext uri="{91240B29-F687-4F45-9708-019B960494DF}">
                    <a14:hiddenLine xmlns:a14="http://schemas.microsoft.com/office/drawing/2010/main" xmlns="" w="9525" algn="ctr">
                      <a:solidFill>
                        <a:srgbClr val="000000"/>
                      </a:solidFill>
                      <a:round/>
                      <a:headEnd/>
                      <a:tailEnd/>
                    </a14:hiddenLine>
                  </a:ext>
                </a:extLst>
              </p:spPr>
              <p:txBody>
                <a:bodyPr wrap="none" anchor="ct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algn="ctr" eaLnBrk="0" fontAlgn="base" hangingPunct="0">
                    <a:spcBef>
                      <a:spcPct val="0"/>
                    </a:spcBef>
                    <a:spcAft>
                      <a:spcPct val="0"/>
                    </a:spcAft>
                    <a:defRPr sz="3600">
                      <a:solidFill>
                        <a:schemeClr val="tx1"/>
                      </a:solidFill>
                      <a:latin typeface="Arial" charset="0"/>
                    </a:defRPr>
                  </a:lvl6pPr>
                  <a:lvl7pPr marL="2971800" indent="-228600" algn="ctr" eaLnBrk="0" fontAlgn="base" hangingPunct="0">
                    <a:spcBef>
                      <a:spcPct val="0"/>
                    </a:spcBef>
                    <a:spcAft>
                      <a:spcPct val="0"/>
                    </a:spcAft>
                    <a:defRPr sz="3600">
                      <a:solidFill>
                        <a:schemeClr val="tx1"/>
                      </a:solidFill>
                      <a:latin typeface="Arial" charset="0"/>
                    </a:defRPr>
                  </a:lvl7pPr>
                  <a:lvl8pPr marL="3429000" indent="-228600" algn="ctr" eaLnBrk="0" fontAlgn="base" hangingPunct="0">
                    <a:spcBef>
                      <a:spcPct val="0"/>
                    </a:spcBef>
                    <a:spcAft>
                      <a:spcPct val="0"/>
                    </a:spcAft>
                    <a:defRPr sz="3600">
                      <a:solidFill>
                        <a:schemeClr val="tx1"/>
                      </a:solidFill>
                      <a:latin typeface="Arial" charset="0"/>
                    </a:defRPr>
                  </a:lvl8pPr>
                  <a:lvl9pPr marL="3886200" indent="-228600" algn="ctr" eaLnBrk="0" fontAlgn="base" hangingPunct="0">
                    <a:spcBef>
                      <a:spcPct val="0"/>
                    </a:spcBef>
                    <a:spcAft>
                      <a:spcPct val="0"/>
                    </a:spcAft>
                    <a:defRPr sz="3600">
                      <a:solidFill>
                        <a:schemeClr val="tx1"/>
                      </a:solidFill>
                      <a:latin typeface="Arial" charset="0"/>
                    </a:defRPr>
                  </a:lvl9pPr>
                </a:lstStyle>
                <a:p>
                  <a:pPr algn="ctr" eaLnBrk="1" hangingPunct="1">
                    <a:defRPr/>
                  </a:pPr>
                  <a:endParaRPr lang="en-US" altLang="en-US" b="0" smtClean="0">
                    <a:solidFill>
                      <a:srgbClr val="000000"/>
                    </a:solidFill>
                  </a:endParaRPr>
                </a:p>
              </p:txBody>
            </p:sp>
            <p:sp>
              <p:nvSpPr>
                <p:cNvPr id="12" name="Rektangel 11"/>
                <p:cNvSpPr>
                  <a:spLocks noChangeArrowheads="1"/>
                </p:cNvSpPr>
                <p:nvPr/>
              </p:nvSpPr>
              <p:spPr bwMode="auto">
                <a:xfrm>
                  <a:off x="2427886" y="126156"/>
                  <a:ext cx="549339" cy="28564"/>
                </a:xfrm>
                <a:prstGeom prst="rect">
                  <a:avLst/>
                </a:prstGeom>
                <a:solidFill>
                  <a:srgbClr val="C00000"/>
                </a:solidFill>
                <a:ln>
                  <a:noFill/>
                </a:ln>
                <a:extLst>
                  <a:ext uri="{91240B29-F687-4F45-9708-019B960494DF}">
                    <a14:hiddenLine xmlns:a14="http://schemas.microsoft.com/office/drawing/2010/main" xmlns="" w="9525" algn="ctr">
                      <a:solidFill>
                        <a:srgbClr val="000000"/>
                      </a:solidFill>
                      <a:round/>
                      <a:headEnd/>
                      <a:tailEnd/>
                    </a14:hiddenLine>
                  </a:ext>
                </a:extLst>
              </p:spPr>
              <p:txBody>
                <a:bodyPr wrap="none" anchor="ct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algn="ctr" eaLnBrk="0" fontAlgn="base" hangingPunct="0">
                    <a:spcBef>
                      <a:spcPct val="0"/>
                    </a:spcBef>
                    <a:spcAft>
                      <a:spcPct val="0"/>
                    </a:spcAft>
                    <a:defRPr sz="3600">
                      <a:solidFill>
                        <a:schemeClr val="tx1"/>
                      </a:solidFill>
                      <a:latin typeface="Arial" charset="0"/>
                    </a:defRPr>
                  </a:lvl6pPr>
                  <a:lvl7pPr marL="2971800" indent="-228600" algn="ctr" eaLnBrk="0" fontAlgn="base" hangingPunct="0">
                    <a:spcBef>
                      <a:spcPct val="0"/>
                    </a:spcBef>
                    <a:spcAft>
                      <a:spcPct val="0"/>
                    </a:spcAft>
                    <a:defRPr sz="3600">
                      <a:solidFill>
                        <a:schemeClr val="tx1"/>
                      </a:solidFill>
                      <a:latin typeface="Arial" charset="0"/>
                    </a:defRPr>
                  </a:lvl7pPr>
                  <a:lvl8pPr marL="3429000" indent="-228600" algn="ctr" eaLnBrk="0" fontAlgn="base" hangingPunct="0">
                    <a:spcBef>
                      <a:spcPct val="0"/>
                    </a:spcBef>
                    <a:spcAft>
                      <a:spcPct val="0"/>
                    </a:spcAft>
                    <a:defRPr sz="3600">
                      <a:solidFill>
                        <a:schemeClr val="tx1"/>
                      </a:solidFill>
                      <a:latin typeface="Arial" charset="0"/>
                    </a:defRPr>
                  </a:lvl8pPr>
                  <a:lvl9pPr marL="3886200" indent="-228600" algn="ctr" eaLnBrk="0" fontAlgn="base" hangingPunct="0">
                    <a:spcBef>
                      <a:spcPct val="0"/>
                    </a:spcBef>
                    <a:spcAft>
                      <a:spcPct val="0"/>
                    </a:spcAft>
                    <a:defRPr sz="3600">
                      <a:solidFill>
                        <a:schemeClr val="tx1"/>
                      </a:solidFill>
                      <a:latin typeface="Arial" charset="0"/>
                    </a:defRPr>
                  </a:lvl9pPr>
                </a:lstStyle>
                <a:p>
                  <a:pPr algn="ctr" eaLnBrk="1" hangingPunct="1">
                    <a:defRPr/>
                  </a:pPr>
                  <a:endParaRPr lang="en-US" altLang="en-US" b="0" smtClean="0">
                    <a:solidFill>
                      <a:srgbClr val="000000"/>
                    </a:solidFill>
                  </a:endParaRPr>
                </a:p>
              </p:txBody>
            </p:sp>
            <p:sp>
              <p:nvSpPr>
                <p:cNvPr id="13" name="Rektangel 12"/>
                <p:cNvSpPr>
                  <a:spLocks noChangeArrowheads="1"/>
                </p:cNvSpPr>
                <p:nvPr/>
              </p:nvSpPr>
              <p:spPr bwMode="auto">
                <a:xfrm>
                  <a:off x="2977225" y="126156"/>
                  <a:ext cx="550927" cy="28564"/>
                </a:xfrm>
                <a:prstGeom prst="rect">
                  <a:avLst/>
                </a:prstGeom>
                <a:solidFill>
                  <a:srgbClr val="FF9900"/>
                </a:solidFill>
                <a:ln>
                  <a:noFill/>
                </a:ln>
                <a:extLst>
                  <a:ext uri="{91240B29-F687-4F45-9708-019B960494DF}">
                    <a14:hiddenLine xmlns:a14="http://schemas.microsoft.com/office/drawing/2010/main" xmlns="" w="9525" algn="ctr">
                      <a:solidFill>
                        <a:srgbClr val="000000"/>
                      </a:solidFill>
                      <a:round/>
                      <a:headEnd/>
                      <a:tailEnd/>
                    </a14:hiddenLine>
                  </a:ext>
                </a:extLst>
              </p:spPr>
              <p:txBody>
                <a:bodyPr wrap="none" anchor="ct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algn="ctr" eaLnBrk="0" fontAlgn="base" hangingPunct="0">
                    <a:spcBef>
                      <a:spcPct val="0"/>
                    </a:spcBef>
                    <a:spcAft>
                      <a:spcPct val="0"/>
                    </a:spcAft>
                    <a:defRPr sz="3600">
                      <a:solidFill>
                        <a:schemeClr val="tx1"/>
                      </a:solidFill>
                      <a:latin typeface="Arial" charset="0"/>
                    </a:defRPr>
                  </a:lvl6pPr>
                  <a:lvl7pPr marL="2971800" indent="-228600" algn="ctr" eaLnBrk="0" fontAlgn="base" hangingPunct="0">
                    <a:spcBef>
                      <a:spcPct val="0"/>
                    </a:spcBef>
                    <a:spcAft>
                      <a:spcPct val="0"/>
                    </a:spcAft>
                    <a:defRPr sz="3600">
                      <a:solidFill>
                        <a:schemeClr val="tx1"/>
                      </a:solidFill>
                      <a:latin typeface="Arial" charset="0"/>
                    </a:defRPr>
                  </a:lvl7pPr>
                  <a:lvl8pPr marL="3429000" indent="-228600" algn="ctr" eaLnBrk="0" fontAlgn="base" hangingPunct="0">
                    <a:spcBef>
                      <a:spcPct val="0"/>
                    </a:spcBef>
                    <a:spcAft>
                      <a:spcPct val="0"/>
                    </a:spcAft>
                    <a:defRPr sz="3600">
                      <a:solidFill>
                        <a:schemeClr val="tx1"/>
                      </a:solidFill>
                      <a:latin typeface="Arial" charset="0"/>
                    </a:defRPr>
                  </a:lvl8pPr>
                  <a:lvl9pPr marL="3886200" indent="-228600" algn="ctr" eaLnBrk="0" fontAlgn="base" hangingPunct="0">
                    <a:spcBef>
                      <a:spcPct val="0"/>
                    </a:spcBef>
                    <a:spcAft>
                      <a:spcPct val="0"/>
                    </a:spcAft>
                    <a:defRPr sz="3600">
                      <a:solidFill>
                        <a:schemeClr val="tx1"/>
                      </a:solidFill>
                      <a:latin typeface="Arial" charset="0"/>
                    </a:defRPr>
                  </a:lvl9pPr>
                </a:lstStyle>
                <a:p>
                  <a:pPr algn="ctr" eaLnBrk="1" hangingPunct="1">
                    <a:defRPr/>
                  </a:pPr>
                  <a:endParaRPr lang="en-US" altLang="en-US" b="0" smtClean="0">
                    <a:solidFill>
                      <a:srgbClr val="000000"/>
                    </a:solidFill>
                  </a:endParaRPr>
                </a:p>
              </p:txBody>
            </p:sp>
            <p:sp>
              <p:nvSpPr>
                <p:cNvPr id="14" name="Rektangel 13"/>
                <p:cNvSpPr>
                  <a:spLocks noChangeArrowheads="1"/>
                </p:cNvSpPr>
                <p:nvPr/>
              </p:nvSpPr>
              <p:spPr bwMode="auto">
                <a:xfrm>
                  <a:off x="3532915" y="126156"/>
                  <a:ext cx="549339" cy="28564"/>
                </a:xfrm>
                <a:prstGeom prst="rect">
                  <a:avLst/>
                </a:prstGeom>
                <a:solidFill>
                  <a:srgbClr val="00BBFE"/>
                </a:solidFill>
                <a:ln>
                  <a:noFill/>
                </a:ln>
                <a:extLst>
                  <a:ext uri="{91240B29-F687-4F45-9708-019B960494DF}">
                    <a14:hiddenLine xmlns:a14="http://schemas.microsoft.com/office/drawing/2010/main" xmlns="" w="9525" algn="ctr">
                      <a:solidFill>
                        <a:srgbClr val="000000"/>
                      </a:solidFill>
                      <a:round/>
                      <a:headEnd/>
                      <a:tailEnd/>
                    </a14:hiddenLine>
                  </a:ext>
                </a:extLst>
              </p:spPr>
              <p:txBody>
                <a:bodyPr wrap="none" anchor="ct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algn="ctr" eaLnBrk="0" fontAlgn="base" hangingPunct="0">
                    <a:spcBef>
                      <a:spcPct val="0"/>
                    </a:spcBef>
                    <a:spcAft>
                      <a:spcPct val="0"/>
                    </a:spcAft>
                    <a:defRPr sz="3600">
                      <a:solidFill>
                        <a:schemeClr val="tx1"/>
                      </a:solidFill>
                      <a:latin typeface="Arial" charset="0"/>
                    </a:defRPr>
                  </a:lvl6pPr>
                  <a:lvl7pPr marL="2971800" indent="-228600" algn="ctr" eaLnBrk="0" fontAlgn="base" hangingPunct="0">
                    <a:spcBef>
                      <a:spcPct val="0"/>
                    </a:spcBef>
                    <a:spcAft>
                      <a:spcPct val="0"/>
                    </a:spcAft>
                    <a:defRPr sz="3600">
                      <a:solidFill>
                        <a:schemeClr val="tx1"/>
                      </a:solidFill>
                      <a:latin typeface="Arial" charset="0"/>
                    </a:defRPr>
                  </a:lvl7pPr>
                  <a:lvl8pPr marL="3429000" indent="-228600" algn="ctr" eaLnBrk="0" fontAlgn="base" hangingPunct="0">
                    <a:spcBef>
                      <a:spcPct val="0"/>
                    </a:spcBef>
                    <a:spcAft>
                      <a:spcPct val="0"/>
                    </a:spcAft>
                    <a:defRPr sz="3600">
                      <a:solidFill>
                        <a:schemeClr val="tx1"/>
                      </a:solidFill>
                      <a:latin typeface="Arial" charset="0"/>
                    </a:defRPr>
                  </a:lvl8pPr>
                  <a:lvl9pPr marL="3886200" indent="-228600" algn="ctr" eaLnBrk="0" fontAlgn="base" hangingPunct="0">
                    <a:spcBef>
                      <a:spcPct val="0"/>
                    </a:spcBef>
                    <a:spcAft>
                      <a:spcPct val="0"/>
                    </a:spcAft>
                    <a:defRPr sz="3600">
                      <a:solidFill>
                        <a:schemeClr val="tx1"/>
                      </a:solidFill>
                      <a:latin typeface="Arial" charset="0"/>
                    </a:defRPr>
                  </a:lvl9pPr>
                </a:lstStyle>
                <a:p>
                  <a:pPr algn="ctr" eaLnBrk="1" hangingPunct="1">
                    <a:defRPr/>
                  </a:pPr>
                  <a:endParaRPr lang="en-US" altLang="en-US" b="0" smtClean="0">
                    <a:solidFill>
                      <a:srgbClr val="000000"/>
                    </a:solidFill>
                  </a:endParaRPr>
                </a:p>
              </p:txBody>
            </p:sp>
            <p:sp>
              <p:nvSpPr>
                <p:cNvPr id="15" name="Rektangel 14"/>
                <p:cNvSpPr>
                  <a:spLocks noChangeArrowheads="1"/>
                </p:cNvSpPr>
                <p:nvPr/>
              </p:nvSpPr>
              <p:spPr bwMode="auto">
                <a:xfrm>
                  <a:off x="4082254" y="126156"/>
                  <a:ext cx="550927" cy="28564"/>
                </a:xfrm>
                <a:prstGeom prst="rect">
                  <a:avLst/>
                </a:prstGeom>
                <a:solidFill>
                  <a:srgbClr val="4E4A48"/>
                </a:solidFill>
                <a:ln>
                  <a:noFill/>
                </a:ln>
                <a:extLst>
                  <a:ext uri="{91240B29-F687-4F45-9708-019B960494DF}">
                    <a14:hiddenLine xmlns:a14="http://schemas.microsoft.com/office/drawing/2010/main" xmlns="" w="9525" algn="ctr">
                      <a:solidFill>
                        <a:srgbClr val="000000"/>
                      </a:solidFill>
                      <a:round/>
                      <a:headEnd/>
                      <a:tailEnd/>
                    </a14:hiddenLine>
                  </a:ext>
                </a:extLst>
              </p:spPr>
              <p:txBody>
                <a:bodyPr wrap="none" anchor="ct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algn="ctr" eaLnBrk="0" fontAlgn="base" hangingPunct="0">
                    <a:spcBef>
                      <a:spcPct val="0"/>
                    </a:spcBef>
                    <a:spcAft>
                      <a:spcPct val="0"/>
                    </a:spcAft>
                    <a:defRPr sz="3600">
                      <a:solidFill>
                        <a:schemeClr val="tx1"/>
                      </a:solidFill>
                      <a:latin typeface="Arial" charset="0"/>
                    </a:defRPr>
                  </a:lvl6pPr>
                  <a:lvl7pPr marL="2971800" indent="-228600" algn="ctr" eaLnBrk="0" fontAlgn="base" hangingPunct="0">
                    <a:spcBef>
                      <a:spcPct val="0"/>
                    </a:spcBef>
                    <a:spcAft>
                      <a:spcPct val="0"/>
                    </a:spcAft>
                    <a:defRPr sz="3600">
                      <a:solidFill>
                        <a:schemeClr val="tx1"/>
                      </a:solidFill>
                      <a:latin typeface="Arial" charset="0"/>
                    </a:defRPr>
                  </a:lvl7pPr>
                  <a:lvl8pPr marL="3429000" indent="-228600" algn="ctr" eaLnBrk="0" fontAlgn="base" hangingPunct="0">
                    <a:spcBef>
                      <a:spcPct val="0"/>
                    </a:spcBef>
                    <a:spcAft>
                      <a:spcPct val="0"/>
                    </a:spcAft>
                    <a:defRPr sz="3600">
                      <a:solidFill>
                        <a:schemeClr val="tx1"/>
                      </a:solidFill>
                      <a:latin typeface="Arial" charset="0"/>
                    </a:defRPr>
                  </a:lvl8pPr>
                  <a:lvl9pPr marL="3886200" indent="-228600" algn="ctr" eaLnBrk="0" fontAlgn="base" hangingPunct="0">
                    <a:spcBef>
                      <a:spcPct val="0"/>
                    </a:spcBef>
                    <a:spcAft>
                      <a:spcPct val="0"/>
                    </a:spcAft>
                    <a:defRPr sz="3600">
                      <a:solidFill>
                        <a:schemeClr val="tx1"/>
                      </a:solidFill>
                      <a:latin typeface="Arial" charset="0"/>
                    </a:defRPr>
                  </a:lvl9pPr>
                </a:lstStyle>
                <a:p>
                  <a:pPr algn="ctr" eaLnBrk="1" hangingPunct="1">
                    <a:defRPr/>
                  </a:pPr>
                  <a:endParaRPr lang="en-US" altLang="en-US" b="0" smtClean="0">
                    <a:solidFill>
                      <a:srgbClr val="000000"/>
                    </a:solidFill>
                  </a:endParaRPr>
                </a:p>
              </p:txBody>
            </p:sp>
          </p:grpSp>
          <p:cxnSp>
            <p:nvCxnSpPr>
              <p:cNvPr id="10" name="Rett linje 15"/>
              <p:cNvCxnSpPr>
                <a:cxnSpLocks noChangeShapeType="1"/>
              </p:cNvCxnSpPr>
              <p:nvPr/>
            </p:nvCxnSpPr>
            <p:spPr bwMode="auto">
              <a:xfrm>
                <a:off x="1876465" y="230504"/>
                <a:ext cx="5431839" cy="0"/>
              </a:xfrm>
              <a:prstGeom prst="line">
                <a:avLst/>
              </a:prstGeom>
              <a:noFill/>
              <a:ln w="9525" algn="ctr">
                <a:solidFill>
                  <a:srgbClr val="4E4A48">
                    <a:alpha val="52156"/>
                  </a:srgbClr>
                </a:solidFill>
                <a:prstDash val="sysDash"/>
                <a:round/>
                <a:headEnd/>
                <a:tailEnd/>
              </a:ln>
              <a:effectLst/>
            </p:spPr>
          </p:cxnSp>
        </p:grpSp>
        <p:sp>
          <p:nvSpPr>
            <p:cNvPr id="8" name="TekstSylinder 7"/>
            <p:cNvSpPr txBox="1"/>
            <p:nvPr/>
          </p:nvSpPr>
          <p:spPr>
            <a:xfrm>
              <a:off x="1743592" y="364546"/>
              <a:ext cx="5791879" cy="353869"/>
            </a:xfrm>
            <a:prstGeom prst="rect">
              <a:avLst/>
            </a:prstGeom>
            <a:noFill/>
          </p:spPr>
          <p:txBody>
            <a:bodyPr>
              <a:spAutoFit/>
            </a:bodyPr>
            <a:lstStyle/>
            <a:p>
              <a:pPr algn="ctr">
                <a:defRPr/>
              </a:pPr>
              <a:r>
                <a:rPr lang="nb-NO" sz="1640" b="0" spc="1160" dirty="0">
                  <a:solidFill>
                    <a:srgbClr val="808080"/>
                  </a:solidFill>
                  <a:latin typeface="Arial Narrow"/>
                </a:rPr>
                <a:t>UNIVERSITY</a:t>
              </a:r>
              <a:r>
                <a:rPr lang="nb-NO" sz="1640" b="0" spc="1190" dirty="0">
                  <a:solidFill>
                    <a:srgbClr val="808080"/>
                  </a:solidFill>
                  <a:latin typeface="Arial Narrow"/>
                </a:rPr>
                <a:t> OF BERGEN</a:t>
              </a:r>
            </a:p>
          </p:txBody>
        </p:sp>
      </p:grpSp>
      <p:sp>
        <p:nvSpPr>
          <p:cNvPr id="104450" name="Rectangle 2"/>
          <p:cNvSpPr>
            <a:spLocks noGrp="1" noChangeArrowheads="1"/>
          </p:cNvSpPr>
          <p:nvPr>
            <p:ph type="ctrTitle"/>
          </p:nvPr>
        </p:nvSpPr>
        <p:spPr>
          <a:xfrm>
            <a:off x="685800" y="1301477"/>
            <a:ext cx="7772400" cy="1181894"/>
          </a:xfrm>
        </p:spPr>
        <p:txBody>
          <a:bodyPr/>
          <a:lstStyle>
            <a:lvl1pPr algn="ctr">
              <a:defRPr/>
            </a:lvl1pPr>
          </a:lstStyle>
          <a:p>
            <a:pPr lvl="0"/>
            <a:r>
              <a:rPr lang="nb-NO" noProof="0" smtClean="0"/>
              <a:t>Klikk for å redigere tittelstil</a:t>
            </a:r>
          </a:p>
        </p:txBody>
      </p:sp>
      <p:sp>
        <p:nvSpPr>
          <p:cNvPr id="104451" name="Rectangle 3"/>
          <p:cNvSpPr>
            <a:spLocks noGrp="1" noChangeArrowheads="1"/>
          </p:cNvSpPr>
          <p:nvPr>
            <p:ph type="subTitle" idx="1"/>
          </p:nvPr>
        </p:nvSpPr>
        <p:spPr>
          <a:xfrm>
            <a:off x="1371600" y="2492375"/>
            <a:ext cx="6400800" cy="1512888"/>
          </a:xfrm>
        </p:spPr>
        <p:txBody>
          <a:bodyPr/>
          <a:lstStyle>
            <a:lvl1pPr marL="0" indent="0" algn="ctr">
              <a:buFontTx/>
              <a:buNone/>
              <a:defRPr>
                <a:solidFill>
                  <a:srgbClr val="4E4A48"/>
                </a:solidFill>
                <a:latin typeface="Arial Narrow" pitchFamily="34" charset="0"/>
              </a:defRPr>
            </a:lvl1pPr>
          </a:lstStyle>
          <a:p>
            <a:pPr lvl="0"/>
            <a:r>
              <a:rPr lang="nb-NO" noProof="0" dirty="0" smtClean="0"/>
              <a:t>Klikk for å redigere undertittelstil i malen</a:t>
            </a:r>
          </a:p>
        </p:txBody>
      </p:sp>
      <p:sp>
        <p:nvSpPr>
          <p:cNvPr id="16" name="Rectangle 4"/>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nb-NO"/>
          </a:p>
        </p:txBody>
      </p:sp>
      <p:sp>
        <p:nvSpPr>
          <p:cNvPr id="17" name="Rectangle 5"/>
          <p:cNvSpPr>
            <a:spLocks noGrp="1" noChangeArrowheads="1"/>
          </p:cNvSpPr>
          <p:nvPr>
            <p:ph type="ftr" sz="quarter" idx="11"/>
          </p:nvPr>
        </p:nvSpPr>
        <p:spPr>
          <a:xfrm>
            <a:off x="2135188" y="855663"/>
            <a:ext cx="4873625" cy="2159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ctr">
              <a:defRPr sz="1500" smtClean="0">
                <a:solidFill>
                  <a:schemeClr val="tx1">
                    <a:lumMod val="50000"/>
                    <a:lumOff val="50000"/>
                  </a:schemeClr>
                </a:solidFill>
              </a:defRPr>
            </a:lvl1pPr>
          </a:lstStyle>
          <a:p>
            <a:pPr>
              <a:defRPr/>
            </a:pPr>
            <a:r>
              <a:rPr lang="en-US">
                <a:solidFill>
                  <a:srgbClr val="000000">
                    <a:lumMod val="50000"/>
                    <a:lumOff val="50000"/>
                  </a:srgbClr>
                </a:solidFill>
              </a:rPr>
              <a:t>Dept. of Physics and Technology</a:t>
            </a:r>
            <a:endParaRPr lang="nb-NO">
              <a:solidFill>
                <a:srgbClr val="000000">
                  <a:lumMod val="50000"/>
                  <a:lumOff val="50000"/>
                </a:srgbClr>
              </a:solidFill>
            </a:endParaRPr>
          </a:p>
        </p:txBody>
      </p:sp>
      <p:sp>
        <p:nvSpPr>
          <p:cNvPr id="18" name="Rectangle 6"/>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fld id="{8CFCBAFD-3BD8-4FFB-939D-8020B91F0081}" type="slidenum">
              <a:rPr lang="nb-NO"/>
              <a:pPr>
                <a:defRPr/>
              </a:pPr>
              <a:t>‹#›</a:t>
            </a:fld>
            <a:endParaRPr lang="nb-NO"/>
          </a:p>
        </p:txBody>
      </p:sp>
    </p:spTree>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nb-NO"/>
          </a:p>
        </p:txBody>
      </p:sp>
      <p:sp>
        <p:nvSpPr>
          <p:cNvPr id="5" name="Rectangle 5"/>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mtClean="0">
                <a:solidFill>
                  <a:schemeClr val="tx1">
                    <a:lumMod val="65000"/>
                    <a:lumOff val="35000"/>
                  </a:schemeClr>
                </a:solidFill>
              </a:defRPr>
            </a:lvl1pPr>
          </a:lstStyle>
          <a:p>
            <a:pPr>
              <a:defRPr/>
            </a:pPr>
            <a:r>
              <a:rPr lang="en-US">
                <a:solidFill>
                  <a:srgbClr val="000000">
                    <a:lumMod val="65000"/>
                    <a:lumOff val="35000"/>
                  </a:srgbClr>
                </a:solidFill>
              </a:rPr>
              <a:t>Dept. of Physics and Technology</a:t>
            </a:r>
            <a:endParaRPr lang="nb-NO" dirty="0">
              <a:solidFill>
                <a:srgbClr val="000000">
                  <a:lumMod val="65000"/>
                  <a:lumOff val="35000"/>
                </a:srgbClr>
              </a:solidFill>
            </a:endParaRPr>
          </a:p>
        </p:txBody>
      </p:sp>
      <p:sp>
        <p:nvSpPr>
          <p:cNvPr id="6" name="Rectangle 6"/>
          <p:cNvSpPr>
            <a:spLocks noGrp="1" noChangeArrowheads="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fld id="{949969EA-558D-4416-A43F-6BBB6B3C2A33}" type="slidenum">
              <a:rPr lang="nb-NO"/>
              <a:pPr>
                <a:defRPr/>
              </a:pPr>
              <a:t>‹#›</a:t>
            </a:fld>
            <a:endParaRPr lang="nb-NO"/>
          </a:p>
        </p:txBody>
      </p:sp>
    </p:spTree>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dirty="0" smtClean="0"/>
              <a:t>Klikk for å redigere tittelstil</a:t>
            </a:r>
            <a:endParaRPr lang="nb-NO" dirty="0"/>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Dept. of Physics and Technology</a:t>
            </a:r>
            <a:endParaRPr lang="nb-NO"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0E47690-84F7-4B06-9EA8-94381D846525}" type="slidenum">
              <a:rPr lang="nb-NO"/>
              <a:pPr>
                <a:defRPr/>
              </a:pPr>
              <a:t>‹#›</a:t>
            </a:fld>
            <a:endParaRPr lang="nb-NO" dirty="0"/>
          </a:p>
        </p:txBody>
      </p:sp>
    </p:spTree>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196975"/>
            <a:ext cx="40386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196975"/>
            <a:ext cx="40386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4"/>
          <p:cNvSpPr>
            <a:spLocks noGrp="1" noChangeArrowheads="1"/>
          </p:cNvSpPr>
          <p:nvPr>
            <p:ph type="dt" sz="half" idx="10"/>
          </p:nvPr>
        </p:nvSpPr>
        <p:spPr>
          <a:ln/>
        </p:spPr>
        <p:txBody>
          <a:bodyPr/>
          <a:lstStyle>
            <a:lvl1pPr>
              <a:defRPr/>
            </a:lvl1pPr>
          </a:lstStyle>
          <a:p>
            <a:pPr>
              <a:defRPr/>
            </a:pPr>
            <a:endParaRPr lang="nb-NO"/>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Dept. of Physics and Technology</a:t>
            </a:r>
            <a:endParaRPr lang="nb-NO"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2F7C5BE-E0D4-4942-BC7E-D88B7D21E580}" type="slidenum">
              <a:rPr lang="nb-NO"/>
              <a:pPr>
                <a:defRPr/>
              </a:pPr>
              <a:t>‹#›</a:t>
            </a:fld>
            <a:endParaRPr lang="nb-NO" dirty="0"/>
          </a:p>
        </p:txBody>
      </p:sp>
    </p:spTree>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Rectangle 4"/>
          <p:cNvSpPr>
            <a:spLocks noGrp="1" noChangeArrowheads="1"/>
          </p:cNvSpPr>
          <p:nvPr>
            <p:ph type="dt" sz="half" idx="10"/>
          </p:nvPr>
        </p:nvSpPr>
        <p:spPr>
          <a:ln/>
        </p:spPr>
        <p:txBody>
          <a:bodyPr/>
          <a:lstStyle>
            <a:lvl1pPr>
              <a:defRPr/>
            </a:lvl1pPr>
          </a:lstStyle>
          <a:p>
            <a:pPr>
              <a:defRPr/>
            </a:pPr>
            <a:endParaRPr lang="nb-NO"/>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Dept. of Physics and Technology</a:t>
            </a:r>
            <a:endParaRPr lang="nb-NO"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D0A3E08-D898-4862-8B14-6B192A66084D}" type="slidenum">
              <a:rPr lang="nb-NO"/>
              <a:pPr>
                <a:defRPr/>
              </a:pPr>
              <a:t>‹#›</a:t>
            </a:fld>
            <a:endParaRPr lang="nb-NO" dirty="0"/>
          </a:p>
        </p:txBody>
      </p:sp>
    </p:spTree>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preserve="1" userDrawn="1">
  <p:cSld name="Bare tittel">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 name="Bilde 9"/>
          <p:cNvPicPr>
            <a:picLocks noChangeAspect="1"/>
          </p:cNvPicPr>
          <p:nvPr userDrawn="1"/>
        </p:nvPicPr>
        <p:blipFill>
          <a:blip r:embed="rId3" cstate="print"/>
          <a:srcRect/>
          <a:stretch>
            <a:fillRect/>
          </a:stretch>
        </p:blipFill>
        <p:spPr bwMode="auto">
          <a:xfrm>
            <a:off x="2359025" y="4032250"/>
            <a:ext cx="4425950" cy="1735138"/>
          </a:xfrm>
          <a:prstGeom prst="rect">
            <a:avLst/>
          </a:prstGeom>
          <a:noFill/>
          <a:ln w="9525">
            <a:noFill/>
            <a:miter lim="800000"/>
            <a:headEnd/>
            <a:tailEnd/>
          </a:ln>
        </p:spPr>
      </p:pic>
      <p:sp>
        <p:nvSpPr>
          <p:cNvPr id="3" name="Rectangle 5"/>
          <p:cNvSpPr>
            <a:spLocks noGrp="1" noChangeArrowheads="1"/>
          </p:cNvSpPr>
          <p:nvPr>
            <p:ph type="ftr" sz="quarter" idx="10"/>
          </p:nvPr>
        </p:nvSpPr>
        <p:spPr>
          <a:xfrm>
            <a:off x="1619250" y="5589588"/>
            <a:ext cx="5889625" cy="288925"/>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lgn="ctr">
              <a:defRPr sz="1700" i="1" smtClean="0">
                <a:latin typeface="Times New Roman" pitchFamily="18" charset="0"/>
                <a:cs typeface="Times New Roman" pitchFamily="18" charset="0"/>
              </a:defRPr>
            </a:lvl1pPr>
          </a:lstStyle>
          <a:p>
            <a:pPr>
              <a:defRPr/>
            </a:pPr>
            <a:r>
              <a:rPr lang="en-US">
                <a:solidFill>
                  <a:srgbClr val="000000"/>
                </a:solidFill>
              </a:rPr>
              <a:t>Dept. of Physics and Technology</a:t>
            </a:r>
            <a:endParaRPr lang="nb-NO" dirty="0">
              <a:solidFill>
                <a:srgbClr val="000000"/>
              </a:solidFill>
            </a:endParaRPr>
          </a:p>
        </p:txBody>
      </p:sp>
    </p:spTree>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b-NO"/>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Dept. of Physics and Technology</a:t>
            </a:r>
            <a:endParaRPr lang="nb-NO"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34AA68B-6A87-42F2-969C-78284DBA9956}" type="slidenum">
              <a:rPr lang="nb-NO"/>
              <a:pPr>
                <a:defRPr/>
              </a:pPr>
              <a:t>‹#›</a:t>
            </a:fld>
            <a:endParaRPr lang="nb-NO" dirty="0"/>
          </a:p>
        </p:txBody>
      </p:sp>
    </p:spTree>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endParaRPr lang="nb-NO"/>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Dept. of Physics and Technology</a:t>
            </a:r>
            <a:endParaRPr lang="nb-NO"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55A1CFB-2AB0-4609-8890-3A4F0766CFA8}" type="slidenum">
              <a:rPr lang="nb-NO"/>
              <a:pPr>
                <a:defRPr/>
              </a:pPr>
              <a:t>‹#›</a:t>
            </a:fld>
            <a:endParaRPr lang="nb-NO" dirty="0"/>
          </a:p>
        </p:txBody>
      </p:sp>
    </p:spTree>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b-NO" noProof="0" smtClean="0"/>
              <a:t>Klikk ikonet for å legge til et bilde</a:t>
            </a:r>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endParaRPr lang="nb-NO"/>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Dept. of Physics and Technology</a:t>
            </a:r>
            <a:endParaRPr lang="nb-NO"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55A7AF3-F9ED-4197-8A1F-30BA4C53B18D}" type="slidenum">
              <a:rPr lang="nb-NO"/>
              <a:pPr>
                <a:defRPr/>
              </a:pPr>
              <a:t>‹#›</a:t>
            </a:fld>
            <a:endParaRPr lang="nb-NO" dirty="0"/>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Rectangle 218"/>
          <p:cNvSpPr>
            <a:spLocks noGrp="1" noChangeArrowheads="1"/>
          </p:cNvSpPr>
          <p:nvPr>
            <p:ph type="sldNum" sz="quarter" idx="10"/>
          </p:nvPr>
        </p:nvSpPr>
        <p:spPr>
          <a:ln/>
        </p:spPr>
        <p:txBody>
          <a:bodyPr/>
          <a:lstStyle>
            <a:lvl1pPr>
              <a:defRPr/>
            </a:lvl1pPr>
          </a:lstStyle>
          <a:p>
            <a:pPr>
              <a:defRPr/>
            </a:pPr>
            <a:fld id="{E5A40EA9-A214-438B-A6B5-9147AB832EDB}" type="slidenum">
              <a:rPr lang="nb-NO">
                <a:solidFill>
                  <a:srgbClr val="FFFFFF"/>
                </a:solidFill>
              </a:rPr>
              <a:pPr>
                <a:defRPr/>
              </a:pPr>
              <a:t>‹#›</a:t>
            </a:fld>
            <a:endParaRPr lang="nb-NO">
              <a:solidFill>
                <a:srgbClr val="FFFFFF"/>
              </a:solidFill>
            </a:endParaRPr>
          </a:p>
        </p:txBody>
      </p:sp>
      <p:sp>
        <p:nvSpPr>
          <p:cNvPr id="4" name="Rectangle 219"/>
          <p:cNvSpPr>
            <a:spLocks noGrp="1" noChangeArrowheads="1"/>
          </p:cNvSpPr>
          <p:nvPr>
            <p:ph type="dt" sz="half" idx="11"/>
          </p:nvPr>
        </p:nvSpPr>
        <p:spPr>
          <a:ln/>
        </p:spPr>
        <p:txBody>
          <a:bodyPr/>
          <a:lstStyle>
            <a:lvl1pPr>
              <a:defRPr/>
            </a:lvl1pPr>
          </a:lstStyle>
          <a:p>
            <a:pPr>
              <a:defRPr/>
            </a:pPr>
            <a:endParaRPr lang="nb-NO">
              <a:solidFill>
                <a:srgbClr val="FFFFFF"/>
              </a:solidFill>
            </a:endParaRPr>
          </a:p>
        </p:txBody>
      </p:sp>
      <p:sp>
        <p:nvSpPr>
          <p:cNvPr id="5" name="Rectangle 220"/>
          <p:cNvSpPr>
            <a:spLocks noGrp="1" noChangeArrowheads="1"/>
          </p:cNvSpPr>
          <p:nvPr>
            <p:ph type="ftr" sz="quarter" idx="12"/>
          </p:nvPr>
        </p:nvSpPr>
        <p:spPr>
          <a:ln/>
        </p:spPr>
        <p:txBody>
          <a:bodyPr/>
          <a:lstStyle>
            <a:lvl1pPr>
              <a:defRPr/>
            </a:lvl1pPr>
          </a:lstStyle>
          <a:p>
            <a:pPr>
              <a:defRPr/>
            </a:pPr>
            <a:endParaRPr lang="nb-NO">
              <a:solidFill>
                <a:srgbClr val="FFFFFF"/>
              </a:solidFill>
            </a:endParaRP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Dept. of Physics and Technology</a:t>
            </a:r>
            <a:endParaRPr lang="nb-NO"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FE57EF-0FC7-4488-91A8-F093A96CEE62}" type="slidenum">
              <a:rPr lang="nb-NO"/>
              <a:pPr>
                <a:defRPr/>
              </a:pPr>
              <a:t>‹#›</a:t>
            </a:fld>
            <a:endParaRPr lang="nb-NO" dirty="0"/>
          </a:p>
        </p:txBody>
      </p:sp>
    </p:spTree>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38925" y="347663"/>
            <a:ext cx="2058988" cy="5778500"/>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347663"/>
            <a:ext cx="6029325" cy="5778500"/>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000000"/>
                </a:solidFill>
              </a:rPr>
              <a:t>Dept. of Physics and Technology</a:t>
            </a:r>
            <a:endParaRPr lang="nb-NO"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A59805C-90D8-47D6-9A01-7B703438D7FC}" type="slidenum">
              <a:rPr lang="nb-NO"/>
              <a:pPr>
                <a:defRPr/>
              </a:pPr>
              <a:t>‹#›</a:t>
            </a:fld>
            <a:endParaRPr lang="nb-NO" dirty="0"/>
          </a:p>
        </p:txBody>
      </p:sp>
    </p:spTree>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4" name="Picture 9" descr="Forside"/>
          <p:cNvPicPr>
            <a:picLocks noChangeAspect="1" noChangeArrowheads="1"/>
          </p:cNvPicPr>
          <p:nvPr/>
        </p:nvPicPr>
        <p:blipFill>
          <a:blip r:embed="rId2" cstate="print"/>
          <a:srcRect/>
          <a:stretch>
            <a:fillRect/>
          </a:stretch>
        </p:blipFill>
        <p:spPr bwMode="auto">
          <a:xfrm>
            <a:off x="0" y="4000500"/>
            <a:ext cx="9144000" cy="2857500"/>
          </a:xfrm>
          <a:prstGeom prst="rect">
            <a:avLst/>
          </a:prstGeom>
          <a:noFill/>
          <a:ln w="9525">
            <a:noFill/>
            <a:miter lim="800000"/>
            <a:headEnd/>
            <a:tailEnd/>
          </a:ln>
        </p:spPr>
      </p:pic>
      <p:sp>
        <p:nvSpPr>
          <p:cNvPr id="5" name="Picture 10" descr="UiBmerke_grayscale"/>
          <p:cNvSpPr>
            <a:spLocks noChangeAspect="1" noChangeArrowheads="1"/>
          </p:cNvSpPr>
          <p:nvPr/>
        </p:nvSpPr>
        <p:spPr bwMode="auto">
          <a:xfrm>
            <a:off x="3665538" y="4702175"/>
            <a:ext cx="1770062" cy="1770063"/>
          </a:xfrm>
          <a:prstGeom prst="rect">
            <a:avLst/>
          </a:prstGeom>
          <a:noFill/>
          <a:ln>
            <a:noFill/>
          </a:ln>
          <a:extLst/>
        </p:spPr>
        <p:txBody>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algn="ctr" eaLnBrk="0" fontAlgn="base" hangingPunct="0">
              <a:spcBef>
                <a:spcPct val="0"/>
              </a:spcBef>
              <a:spcAft>
                <a:spcPct val="0"/>
              </a:spcAft>
              <a:defRPr sz="3600">
                <a:solidFill>
                  <a:schemeClr val="tx1"/>
                </a:solidFill>
                <a:latin typeface="Arial" charset="0"/>
              </a:defRPr>
            </a:lvl6pPr>
            <a:lvl7pPr marL="2971800" indent="-228600" algn="ctr" eaLnBrk="0" fontAlgn="base" hangingPunct="0">
              <a:spcBef>
                <a:spcPct val="0"/>
              </a:spcBef>
              <a:spcAft>
                <a:spcPct val="0"/>
              </a:spcAft>
              <a:defRPr sz="3600">
                <a:solidFill>
                  <a:schemeClr val="tx1"/>
                </a:solidFill>
                <a:latin typeface="Arial" charset="0"/>
              </a:defRPr>
            </a:lvl7pPr>
            <a:lvl8pPr marL="3429000" indent="-228600" algn="ctr" eaLnBrk="0" fontAlgn="base" hangingPunct="0">
              <a:spcBef>
                <a:spcPct val="0"/>
              </a:spcBef>
              <a:spcAft>
                <a:spcPct val="0"/>
              </a:spcAft>
              <a:defRPr sz="3600">
                <a:solidFill>
                  <a:schemeClr val="tx1"/>
                </a:solidFill>
                <a:latin typeface="Arial" charset="0"/>
              </a:defRPr>
            </a:lvl8pPr>
            <a:lvl9pPr marL="3886200" indent="-228600" algn="ctr" eaLnBrk="0" fontAlgn="base" hangingPunct="0">
              <a:spcBef>
                <a:spcPct val="0"/>
              </a:spcBef>
              <a:spcAft>
                <a:spcPct val="0"/>
              </a:spcAft>
              <a:defRPr sz="3600">
                <a:solidFill>
                  <a:schemeClr val="tx1"/>
                </a:solidFill>
                <a:latin typeface="Arial" charset="0"/>
              </a:defRPr>
            </a:lvl9pPr>
          </a:lstStyle>
          <a:p>
            <a:pPr algn="ctr" eaLnBrk="1" hangingPunct="1">
              <a:defRPr/>
            </a:pPr>
            <a:endParaRPr lang="nb-NO" altLang="nb-NO" b="0" smtClean="0">
              <a:solidFill>
                <a:srgbClr val="000000"/>
              </a:solidFill>
            </a:endParaRPr>
          </a:p>
        </p:txBody>
      </p:sp>
      <p:grpSp>
        <p:nvGrpSpPr>
          <p:cNvPr id="2" name="Gruppe 11"/>
          <p:cNvGrpSpPr>
            <a:grpSpLocks/>
          </p:cNvGrpSpPr>
          <p:nvPr userDrawn="1"/>
        </p:nvGrpSpPr>
        <p:grpSpPr bwMode="auto">
          <a:xfrm>
            <a:off x="1676400" y="250825"/>
            <a:ext cx="5791200" cy="558800"/>
            <a:chOff x="1743592" y="159840"/>
            <a:chExt cx="5791879" cy="558575"/>
          </a:xfrm>
        </p:grpSpPr>
        <p:grpSp>
          <p:nvGrpSpPr>
            <p:cNvPr id="3" name="Gruppe 12"/>
            <p:cNvGrpSpPr>
              <a:grpSpLocks/>
            </p:cNvGrpSpPr>
            <p:nvPr/>
          </p:nvGrpSpPr>
          <p:grpSpPr bwMode="auto">
            <a:xfrm>
              <a:off x="1876465" y="159840"/>
              <a:ext cx="5431839" cy="70664"/>
              <a:chOff x="1876465" y="159840"/>
              <a:chExt cx="5431839" cy="70664"/>
            </a:xfrm>
          </p:grpSpPr>
          <p:grpSp>
            <p:nvGrpSpPr>
              <p:cNvPr id="6" name="Gruppe 14"/>
              <p:cNvGrpSpPr>
                <a:grpSpLocks/>
              </p:cNvGrpSpPr>
              <p:nvPr/>
            </p:nvGrpSpPr>
            <p:grpSpPr bwMode="auto">
              <a:xfrm>
                <a:off x="1876465" y="159840"/>
                <a:ext cx="2756914" cy="28800"/>
                <a:chOff x="1876465" y="126156"/>
                <a:chExt cx="2756914" cy="28800"/>
              </a:xfrm>
            </p:grpSpPr>
            <p:sp>
              <p:nvSpPr>
                <p:cNvPr id="11" name="Rektangel 10"/>
                <p:cNvSpPr>
                  <a:spLocks noChangeArrowheads="1"/>
                </p:cNvSpPr>
                <p:nvPr/>
              </p:nvSpPr>
              <p:spPr bwMode="auto">
                <a:xfrm>
                  <a:off x="1876958" y="126156"/>
                  <a:ext cx="550928" cy="28564"/>
                </a:xfrm>
                <a:prstGeom prst="rect">
                  <a:avLst/>
                </a:prstGeom>
                <a:solidFill>
                  <a:srgbClr val="92D050"/>
                </a:solidFill>
                <a:ln>
                  <a:noFill/>
                </a:ln>
                <a:extLst/>
              </p:spPr>
              <p:txBody>
                <a:bodyPr wrap="none" anchor="ct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algn="ctr" eaLnBrk="0" fontAlgn="base" hangingPunct="0">
                    <a:spcBef>
                      <a:spcPct val="0"/>
                    </a:spcBef>
                    <a:spcAft>
                      <a:spcPct val="0"/>
                    </a:spcAft>
                    <a:defRPr sz="3600">
                      <a:solidFill>
                        <a:schemeClr val="tx1"/>
                      </a:solidFill>
                      <a:latin typeface="Arial" charset="0"/>
                    </a:defRPr>
                  </a:lvl6pPr>
                  <a:lvl7pPr marL="2971800" indent="-228600" algn="ctr" eaLnBrk="0" fontAlgn="base" hangingPunct="0">
                    <a:spcBef>
                      <a:spcPct val="0"/>
                    </a:spcBef>
                    <a:spcAft>
                      <a:spcPct val="0"/>
                    </a:spcAft>
                    <a:defRPr sz="3600">
                      <a:solidFill>
                        <a:schemeClr val="tx1"/>
                      </a:solidFill>
                      <a:latin typeface="Arial" charset="0"/>
                    </a:defRPr>
                  </a:lvl7pPr>
                  <a:lvl8pPr marL="3429000" indent="-228600" algn="ctr" eaLnBrk="0" fontAlgn="base" hangingPunct="0">
                    <a:spcBef>
                      <a:spcPct val="0"/>
                    </a:spcBef>
                    <a:spcAft>
                      <a:spcPct val="0"/>
                    </a:spcAft>
                    <a:defRPr sz="3600">
                      <a:solidFill>
                        <a:schemeClr val="tx1"/>
                      </a:solidFill>
                      <a:latin typeface="Arial" charset="0"/>
                    </a:defRPr>
                  </a:lvl8pPr>
                  <a:lvl9pPr marL="3886200" indent="-228600" algn="ctr" eaLnBrk="0" fontAlgn="base" hangingPunct="0">
                    <a:spcBef>
                      <a:spcPct val="0"/>
                    </a:spcBef>
                    <a:spcAft>
                      <a:spcPct val="0"/>
                    </a:spcAft>
                    <a:defRPr sz="3600">
                      <a:solidFill>
                        <a:schemeClr val="tx1"/>
                      </a:solidFill>
                      <a:latin typeface="Arial" charset="0"/>
                    </a:defRPr>
                  </a:lvl9pPr>
                </a:lstStyle>
                <a:p>
                  <a:pPr algn="ctr" eaLnBrk="1" hangingPunct="1">
                    <a:defRPr/>
                  </a:pPr>
                  <a:endParaRPr lang="nb-NO" altLang="nb-NO" b="0" smtClean="0">
                    <a:solidFill>
                      <a:srgbClr val="000000"/>
                    </a:solidFill>
                  </a:endParaRPr>
                </a:p>
              </p:txBody>
            </p:sp>
            <p:sp>
              <p:nvSpPr>
                <p:cNvPr id="12" name="Rektangel 11"/>
                <p:cNvSpPr>
                  <a:spLocks noChangeArrowheads="1"/>
                </p:cNvSpPr>
                <p:nvPr/>
              </p:nvSpPr>
              <p:spPr bwMode="auto">
                <a:xfrm>
                  <a:off x="2427886" y="126156"/>
                  <a:ext cx="549339" cy="28564"/>
                </a:xfrm>
                <a:prstGeom prst="rect">
                  <a:avLst/>
                </a:prstGeom>
                <a:solidFill>
                  <a:srgbClr val="C00000"/>
                </a:solidFill>
                <a:ln>
                  <a:noFill/>
                </a:ln>
                <a:extLst/>
              </p:spPr>
              <p:txBody>
                <a:bodyPr wrap="none" anchor="ct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algn="ctr" eaLnBrk="0" fontAlgn="base" hangingPunct="0">
                    <a:spcBef>
                      <a:spcPct val="0"/>
                    </a:spcBef>
                    <a:spcAft>
                      <a:spcPct val="0"/>
                    </a:spcAft>
                    <a:defRPr sz="3600">
                      <a:solidFill>
                        <a:schemeClr val="tx1"/>
                      </a:solidFill>
                      <a:latin typeface="Arial" charset="0"/>
                    </a:defRPr>
                  </a:lvl6pPr>
                  <a:lvl7pPr marL="2971800" indent="-228600" algn="ctr" eaLnBrk="0" fontAlgn="base" hangingPunct="0">
                    <a:spcBef>
                      <a:spcPct val="0"/>
                    </a:spcBef>
                    <a:spcAft>
                      <a:spcPct val="0"/>
                    </a:spcAft>
                    <a:defRPr sz="3600">
                      <a:solidFill>
                        <a:schemeClr val="tx1"/>
                      </a:solidFill>
                      <a:latin typeface="Arial" charset="0"/>
                    </a:defRPr>
                  </a:lvl7pPr>
                  <a:lvl8pPr marL="3429000" indent="-228600" algn="ctr" eaLnBrk="0" fontAlgn="base" hangingPunct="0">
                    <a:spcBef>
                      <a:spcPct val="0"/>
                    </a:spcBef>
                    <a:spcAft>
                      <a:spcPct val="0"/>
                    </a:spcAft>
                    <a:defRPr sz="3600">
                      <a:solidFill>
                        <a:schemeClr val="tx1"/>
                      </a:solidFill>
                      <a:latin typeface="Arial" charset="0"/>
                    </a:defRPr>
                  </a:lvl8pPr>
                  <a:lvl9pPr marL="3886200" indent="-228600" algn="ctr" eaLnBrk="0" fontAlgn="base" hangingPunct="0">
                    <a:spcBef>
                      <a:spcPct val="0"/>
                    </a:spcBef>
                    <a:spcAft>
                      <a:spcPct val="0"/>
                    </a:spcAft>
                    <a:defRPr sz="3600">
                      <a:solidFill>
                        <a:schemeClr val="tx1"/>
                      </a:solidFill>
                      <a:latin typeface="Arial" charset="0"/>
                    </a:defRPr>
                  </a:lvl9pPr>
                </a:lstStyle>
                <a:p>
                  <a:pPr algn="ctr" eaLnBrk="1" hangingPunct="1">
                    <a:defRPr/>
                  </a:pPr>
                  <a:endParaRPr lang="nb-NO" altLang="nb-NO" b="0" smtClean="0">
                    <a:solidFill>
                      <a:srgbClr val="000000"/>
                    </a:solidFill>
                  </a:endParaRPr>
                </a:p>
              </p:txBody>
            </p:sp>
            <p:sp>
              <p:nvSpPr>
                <p:cNvPr id="13" name="Rektangel 12"/>
                <p:cNvSpPr>
                  <a:spLocks noChangeArrowheads="1"/>
                </p:cNvSpPr>
                <p:nvPr/>
              </p:nvSpPr>
              <p:spPr bwMode="auto">
                <a:xfrm>
                  <a:off x="2977225" y="126156"/>
                  <a:ext cx="550927" cy="28564"/>
                </a:xfrm>
                <a:prstGeom prst="rect">
                  <a:avLst/>
                </a:prstGeom>
                <a:solidFill>
                  <a:srgbClr val="FF9900"/>
                </a:solidFill>
                <a:ln>
                  <a:noFill/>
                </a:ln>
                <a:extLst/>
              </p:spPr>
              <p:txBody>
                <a:bodyPr wrap="none" anchor="ct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algn="ctr" eaLnBrk="0" fontAlgn="base" hangingPunct="0">
                    <a:spcBef>
                      <a:spcPct val="0"/>
                    </a:spcBef>
                    <a:spcAft>
                      <a:spcPct val="0"/>
                    </a:spcAft>
                    <a:defRPr sz="3600">
                      <a:solidFill>
                        <a:schemeClr val="tx1"/>
                      </a:solidFill>
                      <a:latin typeface="Arial" charset="0"/>
                    </a:defRPr>
                  </a:lvl6pPr>
                  <a:lvl7pPr marL="2971800" indent="-228600" algn="ctr" eaLnBrk="0" fontAlgn="base" hangingPunct="0">
                    <a:spcBef>
                      <a:spcPct val="0"/>
                    </a:spcBef>
                    <a:spcAft>
                      <a:spcPct val="0"/>
                    </a:spcAft>
                    <a:defRPr sz="3600">
                      <a:solidFill>
                        <a:schemeClr val="tx1"/>
                      </a:solidFill>
                      <a:latin typeface="Arial" charset="0"/>
                    </a:defRPr>
                  </a:lvl7pPr>
                  <a:lvl8pPr marL="3429000" indent="-228600" algn="ctr" eaLnBrk="0" fontAlgn="base" hangingPunct="0">
                    <a:spcBef>
                      <a:spcPct val="0"/>
                    </a:spcBef>
                    <a:spcAft>
                      <a:spcPct val="0"/>
                    </a:spcAft>
                    <a:defRPr sz="3600">
                      <a:solidFill>
                        <a:schemeClr val="tx1"/>
                      </a:solidFill>
                      <a:latin typeface="Arial" charset="0"/>
                    </a:defRPr>
                  </a:lvl8pPr>
                  <a:lvl9pPr marL="3886200" indent="-228600" algn="ctr" eaLnBrk="0" fontAlgn="base" hangingPunct="0">
                    <a:spcBef>
                      <a:spcPct val="0"/>
                    </a:spcBef>
                    <a:spcAft>
                      <a:spcPct val="0"/>
                    </a:spcAft>
                    <a:defRPr sz="3600">
                      <a:solidFill>
                        <a:schemeClr val="tx1"/>
                      </a:solidFill>
                      <a:latin typeface="Arial" charset="0"/>
                    </a:defRPr>
                  </a:lvl9pPr>
                </a:lstStyle>
                <a:p>
                  <a:pPr algn="ctr" eaLnBrk="1" hangingPunct="1">
                    <a:defRPr/>
                  </a:pPr>
                  <a:endParaRPr lang="nb-NO" altLang="nb-NO" b="0" smtClean="0">
                    <a:solidFill>
                      <a:srgbClr val="000000"/>
                    </a:solidFill>
                  </a:endParaRPr>
                </a:p>
              </p:txBody>
            </p:sp>
            <p:sp>
              <p:nvSpPr>
                <p:cNvPr id="14" name="Rektangel 13"/>
                <p:cNvSpPr>
                  <a:spLocks noChangeArrowheads="1"/>
                </p:cNvSpPr>
                <p:nvPr/>
              </p:nvSpPr>
              <p:spPr bwMode="auto">
                <a:xfrm>
                  <a:off x="3532915" y="126156"/>
                  <a:ext cx="549339" cy="28564"/>
                </a:xfrm>
                <a:prstGeom prst="rect">
                  <a:avLst/>
                </a:prstGeom>
                <a:solidFill>
                  <a:srgbClr val="00BBFE"/>
                </a:solidFill>
                <a:ln>
                  <a:noFill/>
                </a:ln>
                <a:extLst/>
              </p:spPr>
              <p:txBody>
                <a:bodyPr wrap="none" anchor="ct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algn="ctr" eaLnBrk="0" fontAlgn="base" hangingPunct="0">
                    <a:spcBef>
                      <a:spcPct val="0"/>
                    </a:spcBef>
                    <a:spcAft>
                      <a:spcPct val="0"/>
                    </a:spcAft>
                    <a:defRPr sz="3600">
                      <a:solidFill>
                        <a:schemeClr val="tx1"/>
                      </a:solidFill>
                      <a:latin typeface="Arial" charset="0"/>
                    </a:defRPr>
                  </a:lvl6pPr>
                  <a:lvl7pPr marL="2971800" indent="-228600" algn="ctr" eaLnBrk="0" fontAlgn="base" hangingPunct="0">
                    <a:spcBef>
                      <a:spcPct val="0"/>
                    </a:spcBef>
                    <a:spcAft>
                      <a:spcPct val="0"/>
                    </a:spcAft>
                    <a:defRPr sz="3600">
                      <a:solidFill>
                        <a:schemeClr val="tx1"/>
                      </a:solidFill>
                      <a:latin typeface="Arial" charset="0"/>
                    </a:defRPr>
                  </a:lvl7pPr>
                  <a:lvl8pPr marL="3429000" indent="-228600" algn="ctr" eaLnBrk="0" fontAlgn="base" hangingPunct="0">
                    <a:spcBef>
                      <a:spcPct val="0"/>
                    </a:spcBef>
                    <a:spcAft>
                      <a:spcPct val="0"/>
                    </a:spcAft>
                    <a:defRPr sz="3600">
                      <a:solidFill>
                        <a:schemeClr val="tx1"/>
                      </a:solidFill>
                      <a:latin typeface="Arial" charset="0"/>
                    </a:defRPr>
                  </a:lvl8pPr>
                  <a:lvl9pPr marL="3886200" indent="-228600" algn="ctr" eaLnBrk="0" fontAlgn="base" hangingPunct="0">
                    <a:spcBef>
                      <a:spcPct val="0"/>
                    </a:spcBef>
                    <a:spcAft>
                      <a:spcPct val="0"/>
                    </a:spcAft>
                    <a:defRPr sz="3600">
                      <a:solidFill>
                        <a:schemeClr val="tx1"/>
                      </a:solidFill>
                      <a:latin typeface="Arial" charset="0"/>
                    </a:defRPr>
                  </a:lvl9pPr>
                </a:lstStyle>
                <a:p>
                  <a:pPr algn="ctr" eaLnBrk="1" hangingPunct="1">
                    <a:defRPr/>
                  </a:pPr>
                  <a:endParaRPr lang="nb-NO" altLang="nb-NO" b="0" smtClean="0">
                    <a:solidFill>
                      <a:srgbClr val="000000"/>
                    </a:solidFill>
                  </a:endParaRPr>
                </a:p>
              </p:txBody>
            </p:sp>
            <p:sp>
              <p:nvSpPr>
                <p:cNvPr id="15" name="Rektangel 14"/>
                <p:cNvSpPr>
                  <a:spLocks noChangeArrowheads="1"/>
                </p:cNvSpPr>
                <p:nvPr/>
              </p:nvSpPr>
              <p:spPr bwMode="auto">
                <a:xfrm>
                  <a:off x="4082254" y="126156"/>
                  <a:ext cx="550927" cy="28564"/>
                </a:xfrm>
                <a:prstGeom prst="rect">
                  <a:avLst/>
                </a:prstGeom>
                <a:solidFill>
                  <a:srgbClr val="4E4A48"/>
                </a:solidFill>
                <a:ln>
                  <a:noFill/>
                </a:ln>
                <a:extLst/>
              </p:spPr>
              <p:txBody>
                <a:bodyPr wrap="none" anchor="ct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algn="ctr" eaLnBrk="0" fontAlgn="base" hangingPunct="0">
                    <a:spcBef>
                      <a:spcPct val="0"/>
                    </a:spcBef>
                    <a:spcAft>
                      <a:spcPct val="0"/>
                    </a:spcAft>
                    <a:defRPr sz="3600">
                      <a:solidFill>
                        <a:schemeClr val="tx1"/>
                      </a:solidFill>
                      <a:latin typeface="Arial" charset="0"/>
                    </a:defRPr>
                  </a:lvl6pPr>
                  <a:lvl7pPr marL="2971800" indent="-228600" algn="ctr" eaLnBrk="0" fontAlgn="base" hangingPunct="0">
                    <a:spcBef>
                      <a:spcPct val="0"/>
                    </a:spcBef>
                    <a:spcAft>
                      <a:spcPct val="0"/>
                    </a:spcAft>
                    <a:defRPr sz="3600">
                      <a:solidFill>
                        <a:schemeClr val="tx1"/>
                      </a:solidFill>
                      <a:latin typeface="Arial" charset="0"/>
                    </a:defRPr>
                  </a:lvl7pPr>
                  <a:lvl8pPr marL="3429000" indent="-228600" algn="ctr" eaLnBrk="0" fontAlgn="base" hangingPunct="0">
                    <a:spcBef>
                      <a:spcPct val="0"/>
                    </a:spcBef>
                    <a:spcAft>
                      <a:spcPct val="0"/>
                    </a:spcAft>
                    <a:defRPr sz="3600">
                      <a:solidFill>
                        <a:schemeClr val="tx1"/>
                      </a:solidFill>
                      <a:latin typeface="Arial" charset="0"/>
                    </a:defRPr>
                  </a:lvl8pPr>
                  <a:lvl9pPr marL="3886200" indent="-228600" algn="ctr" eaLnBrk="0" fontAlgn="base" hangingPunct="0">
                    <a:spcBef>
                      <a:spcPct val="0"/>
                    </a:spcBef>
                    <a:spcAft>
                      <a:spcPct val="0"/>
                    </a:spcAft>
                    <a:defRPr sz="3600">
                      <a:solidFill>
                        <a:schemeClr val="tx1"/>
                      </a:solidFill>
                      <a:latin typeface="Arial" charset="0"/>
                    </a:defRPr>
                  </a:lvl9pPr>
                </a:lstStyle>
                <a:p>
                  <a:pPr algn="ctr" eaLnBrk="1" hangingPunct="1">
                    <a:defRPr/>
                  </a:pPr>
                  <a:endParaRPr lang="nb-NO" altLang="nb-NO" b="0" smtClean="0">
                    <a:solidFill>
                      <a:srgbClr val="000000"/>
                    </a:solidFill>
                  </a:endParaRPr>
                </a:p>
              </p:txBody>
            </p:sp>
          </p:grpSp>
          <p:cxnSp>
            <p:nvCxnSpPr>
              <p:cNvPr id="10" name="Rett linje 15"/>
              <p:cNvCxnSpPr>
                <a:cxnSpLocks noChangeShapeType="1"/>
              </p:cNvCxnSpPr>
              <p:nvPr/>
            </p:nvCxnSpPr>
            <p:spPr bwMode="auto">
              <a:xfrm>
                <a:off x="1876465" y="230504"/>
                <a:ext cx="5431839" cy="0"/>
              </a:xfrm>
              <a:prstGeom prst="line">
                <a:avLst/>
              </a:prstGeom>
              <a:noFill/>
              <a:ln w="9525" algn="ctr">
                <a:solidFill>
                  <a:srgbClr val="4E4A48">
                    <a:alpha val="52156"/>
                  </a:srgbClr>
                </a:solidFill>
                <a:prstDash val="sysDash"/>
                <a:round/>
                <a:headEnd/>
                <a:tailEnd/>
              </a:ln>
            </p:spPr>
          </p:cxnSp>
        </p:grpSp>
        <p:sp>
          <p:nvSpPr>
            <p:cNvPr id="8" name="TekstSylinder 7"/>
            <p:cNvSpPr txBox="1"/>
            <p:nvPr/>
          </p:nvSpPr>
          <p:spPr>
            <a:xfrm>
              <a:off x="1743592" y="364546"/>
              <a:ext cx="5791879" cy="353869"/>
            </a:xfrm>
            <a:prstGeom prst="rect">
              <a:avLst/>
            </a:prstGeom>
            <a:noFill/>
          </p:spPr>
          <p:txBody>
            <a:bodyPr>
              <a:spAutoFit/>
            </a:bodyPr>
            <a:lstStyle/>
            <a:p>
              <a:pPr algn="ctr">
                <a:defRPr/>
              </a:pPr>
              <a:r>
                <a:rPr lang="nb-NO" sz="1640" b="0" spc="1160" dirty="0">
                  <a:solidFill>
                    <a:srgbClr val="808080"/>
                  </a:solidFill>
                  <a:latin typeface="Arial Narrow"/>
                </a:rPr>
                <a:t>UNIVERSITY</a:t>
              </a:r>
              <a:r>
                <a:rPr lang="nb-NO" sz="1640" b="0" spc="1190" dirty="0">
                  <a:solidFill>
                    <a:srgbClr val="808080"/>
                  </a:solidFill>
                  <a:latin typeface="Arial Narrow"/>
                </a:rPr>
                <a:t> OF BERGEN</a:t>
              </a:r>
            </a:p>
          </p:txBody>
        </p:sp>
      </p:grpSp>
      <p:sp>
        <p:nvSpPr>
          <p:cNvPr id="104450" name="Rectangle 2"/>
          <p:cNvSpPr>
            <a:spLocks noGrp="1" noChangeArrowheads="1"/>
          </p:cNvSpPr>
          <p:nvPr>
            <p:ph type="ctrTitle"/>
          </p:nvPr>
        </p:nvSpPr>
        <p:spPr>
          <a:xfrm>
            <a:off x="685800" y="1301477"/>
            <a:ext cx="7772400" cy="1181894"/>
          </a:xfrm>
        </p:spPr>
        <p:txBody>
          <a:bodyPr/>
          <a:lstStyle>
            <a:lvl1pPr algn="ctr">
              <a:defRPr/>
            </a:lvl1pPr>
          </a:lstStyle>
          <a:p>
            <a:pPr lvl="0"/>
            <a:r>
              <a:rPr lang="nb-NO" noProof="0" smtClean="0"/>
              <a:t>Klikk for å redigere tittelstil</a:t>
            </a:r>
          </a:p>
        </p:txBody>
      </p:sp>
      <p:sp>
        <p:nvSpPr>
          <p:cNvPr id="104451" name="Rectangle 3"/>
          <p:cNvSpPr>
            <a:spLocks noGrp="1" noChangeArrowheads="1"/>
          </p:cNvSpPr>
          <p:nvPr>
            <p:ph type="subTitle" idx="1"/>
          </p:nvPr>
        </p:nvSpPr>
        <p:spPr>
          <a:xfrm>
            <a:off x="1371600" y="2492375"/>
            <a:ext cx="6400800" cy="1512888"/>
          </a:xfrm>
        </p:spPr>
        <p:txBody>
          <a:bodyPr/>
          <a:lstStyle>
            <a:lvl1pPr marL="0" indent="0" algn="ctr">
              <a:buFontTx/>
              <a:buNone/>
              <a:defRPr>
                <a:solidFill>
                  <a:srgbClr val="4E4A48"/>
                </a:solidFill>
                <a:latin typeface="Arial Narrow" pitchFamily="34" charset="0"/>
              </a:defRPr>
            </a:lvl1pPr>
          </a:lstStyle>
          <a:p>
            <a:pPr lvl="0"/>
            <a:r>
              <a:rPr lang="nb-NO" noProof="0" dirty="0" smtClean="0"/>
              <a:t>Klikk for å redigere undertittelstil i malen</a:t>
            </a:r>
          </a:p>
        </p:txBody>
      </p:sp>
      <p:sp>
        <p:nvSpPr>
          <p:cNvPr id="16" name="Rectangle 4"/>
          <p:cNvSpPr>
            <a:spLocks noGrp="1" noChangeArrowheads="1"/>
          </p:cNvSpPr>
          <p:nvPr>
            <p:ph type="dt" sz="half" idx="10"/>
          </p:nvPr>
        </p:nvSpPr>
        <p:spPr/>
        <p:txBody>
          <a:bodyPr/>
          <a:lstStyle>
            <a:lvl1pPr>
              <a:defRPr/>
            </a:lvl1pPr>
          </a:lstStyle>
          <a:p>
            <a:pPr>
              <a:defRPr/>
            </a:pPr>
            <a:endParaRPr lang="nb-NO"/>
          </a:p>
        </p:txBody>
      </p:sp>
      <p:sp>
        <p:nvSpPr>
          <p:cNvPr id="17" name="Rectangle 5"/>
          <p:cNvSpPr>
            <a:spLocks noGrp="1" noChangeArrowheads="1"/>
          </p:cNvSpPr>
          <p:nvPr>
            <p:ph type="ftr" sz="quarter" idx="11"/>
          </p:nvPr>
        </p:nvSpPr>
        <p:spPr>
          <a:xfrm>
            <a:off x="2135188" y="855663"/>
            <a:ext cx="4873625" cy="215900"/>
          </a:xfrm>
        </p:spPr>
        <p:txBody>
          <a:bodyPr/>
          <a:lstStyle>
            <a:lvl1pPr algn="ctr">
              <a:defRPr sz="1500">
                <a:solidFill>
                  <a:schemeClr val="tx1">
                    <a:lumMod val="50000"/>
                    <a:lumOff val="50000"/>
                  </a:schemeClr>
                </a:solidFill>
              </a:defRPr>
            </a:lvl1pPr>
          </a:lstStyle>
          <a:p>
            <a:pPr>
              <a:defRPr/>
            </a:pPr>
            <a:r>
              <a:rPr lang="nb-NO">
                <a:solidFill>
                  <a:srgbClr val="000000">
                    <a:lumMod val="50000"/>
                    <a:lumOff val="50000"/>
                  </a:srgbClr>
                </a:solidFill>
              </a:rPr>
              <a:t>Academic unit</a:t>
            </a:r>
          </a:p>
        </p:txBody>
      </p:sp>
      <p:sp>
        <p:nvSpPr>
          <p:cNvPr id="18" name="Rectangle 6"/>
          <p:cNvSpPr>
            <a:spLocks noGrp="1" noChangeArrowheads="1"/>
          </p:cNvSpPr>
          <p:nvPr>
            <p:ph type="sldNum" sz="quarter" idx="12"/>
          </p:nvPr>
        </p:nvSpPr>
        <p:spPr/>
        <p:txBody>
          <a:bodyPr/>
          <a:lstStyle>
            <a:lvl1pPr>
              <a:defRPr/>
            </a:lvl1pPr>
          </a:lstStyle>
          <a:p>
            <a:pPr>
              <a:defRPr/>
            </a:pPr>
            <a:fld id="{8043DA5C-7445-4C06-AE0A-53937626F8E1}" type="slidenum">
              <a:rPr lang="nb-NO"/>
              <a:pPr>
                <a:defRPr/>
              </a:pPr>
              <a:t>‹#›</a:t>
            </a:fld>
            <a:endParaRPr lang="nb-NO"/>
          </a:p>
        </p:txBody>
      </p:sp>
    </p:spTree>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p:txBody>
          <a:bodyPr/>
          <a:lstStyle>
            <a:lvl1pPr>
              <a:defRPr/>
            </a:lvl1pPr>
          </a:lstStyle>
          <a:p>
            <a:pPr>
              <a:defRPr/>
            </a:pPr>
            <a:endParaRPr lang="nb-NO"/>
          </a:p>
        </p:txBody>
      </p:sp>
      <p:sp>
        <p:nvSpPr>
          <p:cNvPr id="5" name="Rectangle 5"/>
          <p:cNvSpPr>
            <a:spLocks noGrp="1" noChangeArrowheads="1"/>
          </p:cNvSpPr>
          <p:nvPr>
            <p:ph type="ftr" sz="quarter" idx="11"/>
          </p:nvPr>
        </p:nvSpPr>
        <p:spPr/>
        <p:txBody>
          <a:bodyPr/>
          <a:lstStyle>
            <a:lvl1pPr>
              <a:defRPr>
                <a:solidFill>
                  <a:schemeClr val="tx1">
                    <a:lumMod val="65000"/>
                    <a:lumOff val="35000"/>
                  </a:schemeClr>
                </a:solidFill>
              </a:defRPr>
            </a:lvl1pPr>
          </a:lstStyle>
          <a:p>
            <a:pPr>
              <a:defRPr/>
            </a:pPr>
            <a:r>
              <a:rPr lang="nb-NO">
                <a:solidFill>
                  <a:srgbClr val="000000">
                    <a:lumMod val="65000"/>
                    <a:lumOff val="35000"/>
                  </a:srgbClr>
                </a:solidFill>
              </a:rPr>
              <a:t>Academic unit</a:t>
            </a:r>
            <a:endParaRPr lang="nb-NO" dirty="0">
              <a:solidFill>
                <a:srgbClr val="000000">
                  <a:lumMod val="65000"/>
                  <a:lumOff val="35000"/>
                </a:srgbClr>
              </a:solidFill>
            </a:endParaRPr>
          </a:p>
        </p:txBody>
      </p:sp>
      <p:sp>
        <p:nvSpPr>
          <p:cNvPr id="6" name="Rectangle 6"/>
          <p:cNvSpPr>
            <a:spLocks noGrp="1" noChangeArrowheads="1"/>
          </p:cNvSpPr>
          <p:nvPr>
            <p:ph type="sldNum" sz="quarter" idx="12"/>
          </p:nvPr>
        </p:nvSpPr>
        <p:spPr/>
        <p:txBody>
          <a:bodyPr/>
          <a:lstStyle>
            <a:lvl1pPr>
              <a:defRPr/>
            </a:lvl1pPr>
          </a:lstStyle>
          <a:p>
            <a:pPr>
              <a:defRPr/>
            </a:pPr>
            <a:fld id="{B47EA6B6-3273-4209-94C4-07C101E6C200}" type="slidenum">
              <a:rPr lang="nb-NO"/>
              <a:pPr>
                <a:defRPr/>
              </a:pPr>
              <a:t>‹#›</a:t>
            </a:fld>
            <a:endParaRPr lang="nb-NO"/>
          </a:p>
        </p:txBody>
      </p:sp>
    </p:spTree>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dirty="0" smtClean="0"/>
              <a:t>Klikk for å redigere tittelstil</a:t>
            </a:r>
            <a:endParaRPr lang="nb-NO" dirty="0"/>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r>
              <a:rPr lang="nb-NO">
                <a:solidFill>
                  <a:srgbClr val="000000"/>
                </a:solidFill>
              </a:rPr>
              <a:t>Academic unit</a:t>
            </a:r>
            <a:endParaRPr lang="nb-NO"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49402A-FD64-4F5B-BA53-B42D770B20EE}" type="slidenum">
              <a:rPr lang="nb-NO"/>
              <a:pPr>
                <a:defRPr/>
              </a:pPr>
              <a:t>‹#›</a:t>
            </a:fld>
            <a:endParaRPr lang="nb-NO" dirty="0"/>
          </a:p>
        </p:txBody>
      </p:sp>
    </p:spTree>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196975"/>
            <a:ext cx="40386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196975"/>
            <a:ext cx="4038600" cy="4929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4"/>
          <p:cNvSpPr>
            <a:spLocks noGrp="1" noChangeArrowheads="1"/>
          </p:cNvSpPr>
          <p:nvPr>
            <p:ph type="dt" sz="half" idx="10"/>
          </p:nvPr>
        </p:nvSpPr>
        <p:spPr>
          <a:ln/>
        </p:spPr>
        <p:txBody>
          <a:bodyPr/>
          <a:lstStyle>
            <a:lvl1pPr>
              <a:defRPr/>
            </a:lvl1pPr>
          </a:lstStyle>
          <a:p>
            <a:pPr>
              <a:defRPr/>
            </a:pPr>
            <a:endParaRPr lang="nb-NO"/>
          </a:p>
        </p:txBody>
      </p:sp>
      <p:sp>
        <p:nvSpPr>
          <p:cNvPr id="6" name="Rectangle 5"/>
          <p:cNvSpPr>
            <a:spLocks noGrp="1" noChangeArrowheads="1"/>
          </p:cNvSpPr>
          <p:nvPr>
            <p:ph type="ftr" sz="quarter" idx="11"/>
          </p:nvPr>
        </p:nvSpPr>
        <p:spPr>
          <a:ln/>
        </p:spPr>
        <p:txBody>
          <a:bodyPr/>
          <a:lstStyle>
            <a:lvl1pPr>
              <a:defRPr/>
            </a:lvl1pPr>
          </a:lstStyle>
          <a:p>
            <a:pPr>
              <a:defRPr/>
            </a:pPr>
            <a:r>
              <a:rPr lang="nb-NO">
                <a:solidFill>
                  <a:srgbClr val="000000"/>
                </a:solidFill>
              </a:rPr>
              <a:t>Academic unit</a:t>
            </a:r>
            <a:endParaRPr lang="nb-NO"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233C0E8-EA91-416A-B611-DD8312E8E7FF}" type="slidenum">
              <a:rPr lang="nb-NO"/>
              <a:pPr>
                <a:defRPr/>
              </a:pPr>
              <a:t>‹#›</a:t>
            </a:fld>
            <a:endParaRPr lang="nb-NO" dirty="0"/>
          </a:p>
        </p:txBody>
      </p:sp>
    </p:spTree>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Rectangle 4"/>
          <p:cNvSpPr>
            <a:spLocks noGrp="1" noChangeArrowheads="1"/>
          </p:cNvSpPr>
          <p:nvPr>
            <p:ph type="dt" sz="half" idx="10"/>
          </p:nvPr>
        </p:nvSpPr>
        <p:spPr>
          <a:ln/>
        </p:spPr>
        <p:txBody>
          <a:bodyPr/>
          <a:lstStyle>
            <a:lvl1pPr>
              <a:defRPr/>
            </a:lvl1pPr>
          </a:lstStyle>
          <a:p>
            <a:pPr>
              <a:defRPr/>
            </a:pPr>
            <a:endParaRPr lang="nb-NO"/>
          </a:p>
        </p:txBody>
      </p:sp>
      <p:sp>
        <p:nvSpPr>
          <p:cNvPr id="8" name="Rectangle 5"/>
          <p:cNvSpPr>
            <a:spLocks noGrp="1" noChangeArrowheads="1"/>
          </p:cNvSpPr>
          <p:nvPr>
            <p:ph type="ftr" sz="quarter" idx="11"/>
          </p:nvPr>
        </p:nvSpPr>
        <p:spPr>
          <a:ln/>
        </p:spPr>
        <p:txBody>
          <a:bodyPr/>
          <a:lstStyle>
            <a:lvl1pPr>
              <a:defRPr/>
            </a:lvl1pPr>
          </a:lstStyle>
          <a:p>
            <a:pPr>
              <a:defRPr/>
            </a:pPr>
            <a:r>
              <a:rPr lang="nb-NO">
                <a:solidFill>
                  <a:srgbClr val="000000"/>
                </a:solidFill>
              </a:rPr>
              <a:t>Academic unit</a:t>
            </a:r>
            <a:endParaRPr lang="nb-NO"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8779DC4-3DEB-40D2-BCC1-46D536114433}" type="slidenum">
              <a:rPr lang="nb-NO"/>
              <a:pPr>
                <a:defRPr/>
              </a:pPr>
              <a:t>‹#›</a:t>
            </a:fld>
            <a:endParaRPr lang="nb-NO" dirty="0"/>
          </a:p>
        </p:txBody>
      </p:sp>
    </p:spTree>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Bare tittel">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 name="Bilde 9"/>
          <p:cNvPicPr>
            <a:picLocks noChangeAspect="1"/>
          </p:cNvPicPr>
          <p:nvPr userDrawn="1"/>
        </p:nvPicPr>
        <p:blipFill>
          <a:blip r:embed="rId3" cstate="print"/>
          <a:srcRect/>
          <a:stretch>
            <a:fillRect/>
          </a:stretch>
        </p:blipFill>
        <p:spPr bwMode="auto">
          <a:xfrm>
            <a:off x="2359025" y="4032250"/>
            <a:ext cx="4425950" cy="1735138"/>
          </a:xfrm>
          <a:prstGeom prst="rect">
            <a:avLst/>
          </a:prstGeom>
          <a:noFill/>
          <a:ln w="9525">
            <a:noFill/>
            <a:miter lim="800000"/>
            <a:headEnd/>
            <a:tailEnd/>
          </a:ln>
        </p:spPr>
      </p:pic>
      <p:sp>
        <p:nvSpPr>
          <p:cNvPr id="3" name="Rectangle 5"/>
          <p:cNvSpPr>
            <a:spLocks noGrp="1" noChangeArrowheads="1"/>
          </p:cNvSpPr>
          <p:nvPr>
            <p:ph type="ftr" sz="quarter" idx="10"/>
          </p:nvPr>
        </p:nvSpPr>
        <p:spPr>
          <a:xfrm>
            <a:off x="1619250" y="5589588"/>
            <a:ext cx="5889625" cy="288925"/>
          </a:xfrm>
        </p:spPr>
        <p:txBody>
          <a:bodyPr/>
          <a:lstStyle>
            <a:lvl1pPr algn="ctr">
              <a:defRPr sz="1700" i="1">
                <a:latin typeface="Times New Roman" pitchFamily="18" charset="0"/>
                <a:cs typeface="Times New Roman" pitchFamily="18" charset="0"/>
              </a:defRPr>
            </a:lvl1pPr>
          </a:lstStyle>
          <a:p>
            <a:pPr>
              <a:defRPr/>
            </a:pPr>
            <a:r>
              <a:rPr lang="nb-NO">
                <a:solidFill>
                  <a:srgbClr val="000000"/>
                </a:solidFill>
              </a:rPr>
              <a:t>Academic unit</a:t>
            </a:r>
            <a:endParaRPr lang="nb-NO" dirty="0">
              <a:solidFill>
                <a:srgbClr val="000000"/>
              </a:solidFill>
            </a:endParaRPr>
          </a:p>
        </p:txBody>
      </p:sp>
    </p:spTree>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b-NO"/>
          </a:p>
        </p:txBody>
      </p:sp>
      <p:sp>
        <p:nvSpPr>
          <p:cNvPr id="3" name="Rectangle 5"/>
          <p:cNvSpPr>
            <a:spLocks noGrp="1" noChangeArrowheads="1"/>
          </p:cNvSpPr>
          <p:nvPr>
            <p:ph type="ftr" sz="quarter" idx="11"/>
          </p:nvPr>
        </p:nvSpPr>
        <p:spPr>
          <a:ln/>
        </p:spPr>
        <p:txBody>
          <a:bodyPr/>
          <a:lstStyle>
            <a:lvl1pPr>
              <a:defRPr/>
            </a:lvl1pPr>
          </a:lstStyle>
          <a:p>
            <a:pPr>
              <a:defRPr/>
            </a:pPr>
            <a:r>
              <a:rPr lang="nb-NO">
                <a:solidFill>
                  <a:srgbClr val="000000"/>
                </a:solidFill>
              </a:rPr>
              <a:t>Academic unit</a:t>
            </a:r>
            <a:endParaRPr lang="nb-NO"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EB9F008-443E-4475-886B-A6AFC2997BAF}" type="slidenum">
              <a:rPr lang="nb-NO"/>
              <a:pPr>
                <a:defRPr/>
              </a:pPr>
              <a:t>‹#›</a:t>
            </a:fld>
            <a:endParaRPr lang="nb-NO" dirty="0"/>
          </a:p>
        </p:txBody>
      </p:sp>
    </p:spTree>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endParaRPr lang="nb-NO"/>
          </a:p>
        </p:txBody>
      </p:sp>
      <p:sp>
        <p:nvSpPr>
          <p:cNvPr id="6" name="Rectangle 5"/>
          <p:cNvSpPr>
            <a:spLocks noGrp="1" noChangeArrowheads="1"/>
          </p:cNvSpPr>
          <p:nvPr>
            <p:ph type="ftr" sz="quarter" idx="11"/>
          </p:nvPr>
        </p:nvSpPr>
        <p:spPr>
          <a:ln/>
        </p:spPr>
        <p:txBody>
          <a:bodyPr/>
          <a:lstStyle>
            <a:lvl1pPr>
              <a:defRPr/>
            </a:lvl1pPr>
          </a:lstStyle>
          <a:p>
            <a:pPr>
              <a:defRPr/>
            </a:pPr>
            <a:r>
              <a:rPr lang="nb-NO">
                <a:solidFill>
                  <a:srgbClr val="000000"/>
                </a:solidFill>
              </a:rPr>
              <a:t>Academic unit</a:t>
            </a:r>
            <a:endParaRPr lang="nb-NO"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2F50082-39B6-450C-A005-65B6ABCE5A48}" type="slidenum">
              <a:rPr lang="nb-NO"/>
              <a:pPr>
                <a:defRPr/>
              </a:pPr>
              <a:t>‹#›</a:t>
            </a:fld>
            <a:endParaRPr lang="nb-NO" dirty="0"/>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218"/>
          <p:cNvSpPr>
            <a:spLocks noGrp="1" noChangeArrowheads="1"/>
          </p:cNvSpPr>
          <p:nvPr>
            <p:ph type="sldNum" sz="quarter" idx="10"/>
          </p:nvPr>
        </p:nvSpPr>
        <p:spPr>
          <a:ln/>
        </p:spPr>
        <p:txBody>
          <a:bodyPr/>
          <a:lstStyle>
            <a:lvl1pPr>
              <a:defRPr/>
            </a:lvl1pPr>
          </a:lstStyle>
          <a:p>
            <a:pPr>
              <a:defRPr/>
            </a:pPr>
            <a:fld id="{DA2C3DA8-4E48-4C8E-9496-3FB813BE230C}" type="slidenum">
              <a:rPr lang="nb-NO">
                <a:solidFill>
                  <a:srgbClr val="FFFFFF"/>
                </a:solidFill>
              </a:rPr>
              <a:pPr>
                <a:defRPr/>
              </a:pPr>
              <a:t>‹#›</a:t>
            </a:fld>
            <a:endParaRPr lang="nb-NO">
              <a:solidFill>
                <a:srgbClr val="FFFFFF"/>
              </a:solidFill>
            </a:endParaRPr>
          </a:p>
        </p:txBody>
      </p:sp>
      <p:sp>
        <p:nvSpPr>
          <p:cNvPr id="3" name="Rectangle 219"/>
          <p:cNvSpPr>
            <a:spLocks noGrp="1" noChangeArrowheads="1"/>
          </p:cNvSpPr>
          <p:nvPr>
            <p:ph type="dt" sz="half" idx="11"/>
          </p:nvPr>
        </p:nvSpPr>
        <p:spPr>
          <a:ln/>
        </p:spPr>
        <p:txBody>
          <a:bodyPr/>
          <a:lstStyle>
            <a:lvl1pPr>
              <a:defRPr/>
            </a:lvl1pPr>
          </a:lstStyle>
          <a:p>
            <a:pPr>
              <a:defRPr/>
            </a:pPr>
            <a:endParaRPr lang="nb-NO">
              <a:solidFill>
                <a:srgbClr val="FFFFFF"/>
              </a:solidFill>
            </a:endParaRPr>
          </a:p>
        </p:txBody>
      </p:sp>
      <p:sp>
        <p:nvSpPr>
          <p:cNvPr id="4" name="Rectangle 220"/>
          <p:cNvSpPr>
            <a:spLocks noGrp="1" noChangeArrowheads="1"/>
          </p:cNvSpPr>
          <p:nvPr>
            <p:ph type="ftr" sz="quarter" idx="12"/>
          </p:nvPr>
        </p:nvSpPr>
        <p:spPr>
          <a:ln/>
        </p:spPr>
        <p:txBody>
          <a:bodyPr/>
          <a:lstStyle>
            <a:lvl1pPr>
              <a:defRPr/>
            </a:lvl1pPr>
          </a:lstStyle>
          <a:p>
            <a:pPr>
              <a:defRPr/>
            </a:pPr>
            <a:endParaRPr lang="nb-NO">
              <a:solidFill>
                <a:srgbClr val="FFFFFF"/>
              </a:solidFill>
            </a:endParaRP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b-NO" noProof="0" smtClean="0"/>
              <a:t>Klikk ikonet for å legge til et bilde</a:t>
            </a:r>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endParaRPr lang="nb-NO"/>
          </a:p>
        </p:txBody>
      </p:sp>
      <p:sp>
        <p:nvSpPr>
          <p:cNvPr id="6" name="Rectangle 5"/>
          <p:cNvSpPr>
            <a:spLocks noGrp="1" noChangeArrowheads="1"/>
          </p:cNvSpPr>
          <p:nvPr>
            <p:ph type="ftr" sz="quarter" idx="11"/>
          </p:nvPr>
        </p:nvSpPr>
        <p:spPr>
          <a:ln/>
        </p:spPr>
        <p:txBody>
          <a:bodyPr/>
          <a:lstStyle>
            <a:lvl1pPr>
              <a:defRPr/>
            </a:lvl1pPr>
          </a:lstStyle>
          <a:p>
            <a:pPr>
              <a:defRPr/>
            </a:pPr>
            <a:r>
              <a:rPr lang="nb-NO">
                <a:solidFill>
                  <a:srgbClr val="000000"/>
                </a:solidFill>
              </a:rPr>
              <a:t>Academic unit</a:t>
            </a:r>
            <a:endParaRPr lang="nb-NO"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EB8456E-78C8-4B18-9B15-92F547CFC473}" type="slidenum">
              <a:rPr lang="nb-NO"/>
              <a:pPr>
                <a:defRPr/>
              </a:pPr>
              <a:t>‹#›</a:t>
            </a:fld>
            <a:endParaRPr lang="nb-NO" dirty="0"/>
          </a:p>
        </p:txBody>
      </p:sp>
    </p:spTree>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r>
              <a:rPr lang="nb-NO">
                <a:solidFill>
                  <a:srgbClr val="000000"/>
                </a:solidFill>
              </a:rPr>
              <a:t>Academic unit</a:t>
            </a:r>
            <a:endParaRPr lang="nb-NO"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66DE1F-588E-4945-9B5D-D410D8481716}" type="slidenum">
              <a:rPr lang="nb-NO"/>
              <a:pPr>
                <a:defRPr/>
              </a:pPr>
              <a:t>‹#›</a:t>
            </a:fld>
            <a:endParaRPr lang="nb-NO" dirty="0"/>
          </a:p>
        </p:txBody>
      </p:sp>
    </p:spTree>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38925" y="347663"/>
            <a:ext cx="2058988" cy="5778500"/>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347663"/>
            <a:ext cx="6029325" cy="5778500"/>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r>
              <a:rPr lang="nb-NO">
                <a:solidFill>
                  <a:srgbClr val="000000"/>
                </a:solidFill>
              </a:rPr>
              <a:t>Academic unit</a:t>
            </a:r>
            <a:endParaRPr lang="nb-NO"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981CA0-5C0B-48DB-A9BC-D1A239E4F3D1}" type="slidenum">
              <a:rPr lang="nb-NO"/>
              <a:pPr>
                <a:defRPr/>
              </a:pPr>
              <a:t>‹#›</a:t>
            </a:fld>
            <a:endParaRPr lang="nb-NO"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A41BD3F4-69BC-49DA-837E-AB420953C4AF}" type="slidenum">
              <a:rPr lang="nb-NO"/>
              <a:pPr>
                <a:defRPr/>
              </a:pPr>
              <a:t>‹#›</a:t>
            </a:fld>
            <a:endParaRPr lang="nb-NO"/>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218"/>
          <p:cNvSpPr>
            <a:spLocks noGrp="1" noChangeArrowheads="1"/>
          </p:cNvSpPr>
          <p:nvPr>
            <p:ph type="sldNum" sz="quarter" idx="10"/>
          </p:nvPr>
        </p:nvSpPr>
        <p:spPr>
          <a:ln/>
        </p:spPr>
        <p:txBody>
          <a:bodyPr/>
          <a:lstStyle>
            <a:lvl1pPr>
              <a:defRPr/>
            </a:lvl1pPr>
          </a:lstStyle>
          <a:p>
            <a:pPr>
              <a:defRPr/>
            </a:pPr>
            <a:fld id="{9E84EABC-859A-4474-8DDE-E57CA6DF5235}" type="slidenum">
              <a:rPr lang="nb-NO">
                <a:solidFill>
                  <a:srgbClr val="FFFFFF"/>
                </a:solidFill>
              </a:rPr>
              <a:pPr>
                <a:defRPr/>
              </a:pPr>
              <a:t>‹#›</a:t>
            </a:fld>
            <a:endParaRPr lang="nb-NO">
              <a:solidFill>
                <a:srgbClr val="FFFFFF"/>
              </a:solidFill>
            </a:endParaRPr>
          </a:p>
        </p:txBody>
      </p:sp>
      <p:sp>
        <p:nvSpPr>
          <p:cNvPr id="6" name="Rectangle 219"/>
          <p:cNvSpPr>
            <a:spLocks noGrp="1" noChangeArrowheads="1"/>
          </p:cNvSpPr>
          <p:nvPr>
            <p:ph type="dt" sz="half" idx="11"/>
          </p:nvPr>
        </p:nvSpPr>
        <p:spPr>
          <a:ln/>
        </p:spPr>
        <p:txBody>
          <a:bodyPr/>
          <a:lstStyle>
            <a:lvl1pPr>
              <a:defRPr/>
            </a:lvl1pPr>
          </a:lstStyle>
          <a:p>
            <a:pPr>
              <a:defRPr/>
            </a:pPr>
            <a:endParaRPr lang="nb-NO">
              <a:solidFill>
                <a:srgbClr val="FFFFFF"/>
              </a:solidFill>
            </a:endParaRPr>
          </a:p>
        </p:txBody>
      </p:sp>
      <p:sp>
        <p:nvSpPr>
          <p:cNvPr id="7" name="Rectangle 220"/>
          <p:cNvSpPr>
            <a:spLocks noGrp="1" noChangeArrowheads="1"/>
          </p:cNvSpPr>
          <p:nvPr>
            <p:ph type="ftr" sz="quarter" idx="12"/>
          </p:nvPr>
        </p:nvSpPr>
        <p:spPr>
          <a:ln/>
        </p:spPr>
        <p:txBody>
          <a:bodyPr/>
          <a:lstStyle>
            <a:lvl1pPr>
              <a:defRPr/>
            </a:lvl1pPr>
          </a:lstStyle>
          <a:p>
            <a:pPr>
              <a:defRPr/>
            </a:pPr>
            <a:endParaRPr lang="nb-NO">
              <a:solidFill>
                <a:srgbClr val="FFFFFF"/>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218"/>
          <p:cNvSpPr>
            <a:spLocks noGrp="1" noChangeArrowheads="1"/>
          </p:cNvSpPr>
          <p:nvPr>
            <p:ph type="sldNum" sz="quarter" idx="10"/>
          </p:nvPr>
        </p:nvSpPr>
        <p:spPr>
          <a:ln/>
        </p:spPr>
        <p:txBody>
          <a:bodyPr/>
          <a:lstStyle>
            <a:lvl1pPr>
              <a:defRPr/>
            </a:lvl1pPr>
          </a:lstStyle>
          <a:p>
            <a:pPr>
              <a:defRPr/>
            </a:pPr>
            <a:fld id="{2A2CF44C-73B9-446D-9338-B5DC90A0A9BD}" type="slidenum">
              <a:rPr lang="nb-NO">
                <a:solidFill>
                  <a:srgbClr val="FFFFFF"/>
                </a:solidFill>
              </a:rPr>
              <a:pPr>
                <a:defRPr/>
              </a:pPr>
              <a:t>‹#›</a:t>
            </a:fld>
            <a:endParaRPr lang="nb-NO">
              <a:solidFill>
                <a:srgbClr val="FFFFFF"/>
              </a:solidFill>
            </a:endParaRPr>
          </a:p>
        </p:txBody>
      </p:sp>
      <p:sp>
        <p:nvSpPr>
          <p:cNvPr id="6" name="Rectangle 219"/>
          <p:cNvSpPr>
            <a:spLocks noGrp="1" noChangeArrowheads="1"/>
          </p:cNvSpPr>
          <p:nvPr>
            <p:ph type="dt" sz="half" idx="11"/>
          </p:nvPr>
        </p:nvSpPr>
        <p:spPr>
          <a:ln/>
        </p:spPr>
        <p:txBody>
          <a:bodyPr/>
          <a:lstStyle>
            <a:lvl1pPr>
              <a:defRPr/>
            </a:lvl1pPr>
          </a:lstStyle>
          <a:p>
            <a:pPr>
              <a:defRPr/>
            </a:pPr>
            <a:endParaRPr lang="nb-NO">
              <a:solidFill>
                <a:srgbClr val="FFFFFF"/>
              </a:solidFill>
            </a:endParaRPr>
          </a:p>
        </p:txBody>
      </p:sp>
      <p:sp>
        <p:nvSpPr>
          <p:cNvPr id="7" name="Rectangle 220"/>
          <p:cNvSpPr>
            <a:spLocks noGrp="1" noChangeArrowheads="1"/>
          </p:cNvSpPr>
          <p:nvPr>
            <p:ph type="ftr" sz="quarter" idx="12"/>
          </p:nvPr>
        </p:nvSpPr>
        <p:spPr>
          <a:ln/>
        </p:spPr>
        <p:txBody>
          <a:bodyPr/>
          <a:lstStyle>
            <a:lvl1pPr>
              <a:defRPr/>
            </a:lvl1pPr>
          </a:lstStyle>
          <a:p>
            <a:pPr>
              <a:defRPr/>
            </a:pPr>
            <a:endParaRPr lang="nb-NO">
              <a:solidFill>
                <a:srgbClr val="FFFFFF"/>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218"/>
          <p:cNvSpPr>
            <a:spLocks noGrp="1" noChangeArrowheads="1"/>
          </p:cNvSpPr>
          <p:nvPr>
            <p:ph type="sldNum" sz="quarter" idx="10"/>
          </p:nvPr>
        </p:nvSpPr>
        <p:spPr>
          <a:ln/>
        </p:spPr>
        <p:txBody>
          <a:bodyPr/>
          <a:lstStyle>
            <a:lvl1pPr>
              <a:defRPr/>
            </a:lvl1pPr>
          </a:lstStyle>
          <a:p>
            <a:pPr>
              <a:defRPr/>
            </a:pPr>
            <a:fld id="{880A435D-4DAC-40EA-A407-E548961996A9}" type="slidenum">
              <a:rPr lang="nb-NO">
                <a:solidFill>
                  <a:srgbClr val="FFFFFF"/>
                </a:solidFill>
              </a:rPr>
              <a:pPr>
                <a:defRPr/>
              </a:pPr>
              <a:t>‹#›</a:t>
            </a:fld>
            <a:endParaRPr lang="nb-NO">
              <a:solidFill>
                <a:srgbClr val="FFFFFF"/>
              </a:solidFill>
            </a:endParaRPr>
          </a:p>
        </p:txBody>
      </p:sp>
      <p:sp>
        <p:nvSpPr>
          <p:cNvPr id="5" name="Rectangle 219"/>
          <p:cNvSpPr>
            <a:spLocks noGrp="1" noChangeArrowheads="1"/>
          </p:cNvSpPr>
          <p:nvPr>
            <p:ph type="dt" sz="half" idx="11"/>
          </p:nvPr>
        </p:nvSpPr>
        <p:spPr>
          <a:ln/>
        </p:spPr>
        <p:txBody>
          <a:bodyPr/>
          <a:lstStyle>
            <a:lvl1pPr>
              <a:defRPr/>
            </a:lvl1pPr>
          </a:lstStyle>
          <a:p>
            <a:pPr>
              <a:defRPr/>
            </a:pPr>
            <a:endParaRPr lang="nb-NO">
              <a:solidFill>
                <a:srgbClr val="FFFFFF"/>
              </a:solidFill>
            </a:endParaRPr>
          </a:p>
        </p:txBody>
      </p:sp>
      <p:sp>
        <p:nvSpPr>
          <p:cNvPr id="6" name="Rectangle 220"/>
          <p:cNvSpPr>
            <a:spLocks noGrp="1" noChangeArrowheads="1"/>
          </p:cNvSpPr>
          <p:nvPr>
            <p:ph type="ftr" sz="quarter" idx="12"/>
          </p:nvPr>
        </p:nvSpPr>
        <p:spPr>
          <a:ln/>
        </p:spPr>
        <p:txBody>
          <a:bodyPr/>
          <a:lstStyle>
            <a:lvl1pPr>
              <a:defRPr/>
            </a:lvl1pPr>
          </a:lstStyle>
          <a:p>
            <a:pPr>
              <a:defRPr/>
            </a:pPr>
            <a:endParaRPr lang="nb-NO">
              <a:solidFill>
                <a:srgbClr val="FFFFFF"/>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9462"/>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9462"/>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218"/>
          <p:cNvSpPr>
            <a:spLocks noGrp="1" noChangeArrowheads="1"/>
          </p:cNvSpPr>
          <p:nvPr>
            <p:ph type="sldNum" sz="quarter" idx="10"/>
          </p:nvPr>
        </p:nvSpPr>
        <p:spPr>
          <a:ln/>
        </p:spPr>
        <p:txBody>
          <a:bodyPr/>
          <a:lstStyle>
            <a:lvl1pPr>
              <a:defRPr/>
            </a:lvl1pPr>
          </a:lstStyle>
          <a:p>
            <a:pPr>
              <a:defRPr/>
            </a:pPr>
            <a:fld id="{189070FF-CEFE-4532-A9B7-B40E408B95F5}" type="slidenum">
              <a:rPr lang="nb-NO">
                <a:solidFill>
                  <a:srgbClr val="FFFFFF"/>
                </a:solidFill>
              </a:rPr>
              <a:pPr>
                <a:defRPr/>
              </a:pPr>
              <a:t>‹#›</a:t>
            </a:fld>
            <a:endParaRPr lang="nb-NO">
              <a:solidFill>
                <a:srgbClr val="FFFFFF"/>
              </a:solidFill>
            </a:endParaRPr>
          </a:p>
        </p:txBody>
      </p:sp>
      <p:sp>
        <p:nvSpPr>
          <p:cNvPr id="5" name="Rectangle 219"/>
          <p:cNvSpPr>
            <a:spLocks noGrp="1" noChangeArrowheads="1"/>
          </p:cNvSpPr>
          <p:nvPr>
            <p:ph type="dt" sz="half" idx="11"/>
          </p:nvPr>
        </p:nvSpPr>
        <p:spPr>
          <a:ln/>
        </p:spPr>
        <p:txBody>
          <a:bodyPr/>
          <a:lstStyle>
            <a:lvl1pPr>
              <a:defRPr/>
            </a:lvl1pPr>
          </a:lstStyle>
          <a:p>
            <a:pPr>
              <a:defRPr/>
            </a:pPr>
            <a:endParaRPr lang="nb-NO">
              <a:solidFill>
                <a:srgbClr val="FFFFFF"/>
              </a:solidFill>
            </a:endParaRPr>
          </a:p>
        </p:txBody>
      </p:sp>
      <p:sp>
        <p:nvSpPr>
          <p:cNvPr id="6" name="Rectangle 220"/>
          <p:cNvSpPr>
            <a:spLocks noGrp="1" noChangeArrowheads="1"/>
          </p:cNvSpPr>
          <p:nvPr>
            <p:ph type="ftr" sz="quarter" idx="12"/>
          </p:nvPr>
        </p:nvSpPr>
        <p:spPr>
          <a:ln/>
        </p:spPr>
        <p:txBody>
          <a:bodyPr/>
          <a:lstStyle>
            <a:lvl1pPr>
              <a:defRPr/>
            </a:lvl1pPr>
          </a:lstStyle>
          <a:p>
            <a:pPr>
              <a:defRPr/>
            </a:pPr>
            <a:endParaRPr lang="nb-NO">
              <a:solidFill>
                <a:srgbClr val="FFFFFF"/>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cSld name="Tittel og diagram">
    <p:spTree>
      <p:nvGrpSpPr>
        <p:cNvPr id="1" name=""/>
        <p:cNvGrpSpPr/>
        <p:nvPr/>
      </p:nvGrpSpPr>
      <p:grpSpPr>
        <a:xfrm>
          <a:off x="0" y="0"/>
          <a:ext cx="0" cy="0"/>
          <a:chOff x="0" y="0"/>
          <a:chExt cx="0" cy="0"/>
        </a:xfrm>
      </p:grpSpPr>
      <p:sp>
        <p:nvSpPr>
          <p:cNvPr id="2" name="Tittel 1"/>
          <p:cNvSpPr>
            <a:spLocks noGrp="1"/>
          </p:cNvSpPr>
          <p:nvPr>
            <p:ph type="title"/>
          </p:nvPr>
        </p:nvSpPr>
        <p:spPr>
          <a:xfrm>
            <a:off x="685800" y="609600"/>
            <a:ext cx="7772400" cy="1143000"/>
          </a:xfrm>
        </p:spPr>
        <p:txBody>
          <a:bodyPr/>
          <a:lstStyle/>
          <a:p>
            <a:r>
              <a:rPr lang="nb-NO" smtClean="0"/>
              <a:t>Klikk for å redigere tittelstil</a:t>
            </a:r>
            <a:endParaRPr lang="nb-NO"/>
          </a:p>
        </p:txBody>
      </p:sp>
      <p:sp>
        <p:nvSpPr>
          <p:cNvPr id="3" name="Plassholder for diagram 2"/>
          <p:cNvSpPr>
            <a:spLocks noGrp="1"/>
          </p:cNvSpPr>
          <p:nvPr>
            <p:ph type="chart" idx="1"/>
          </p:nvPr>
        </p:nvSpPr>
        <p:spPr>
          <a:xfrm>
            <a:off x="685800" y="1981200"/>
            <a:ext cx="7772400" cy="4114800"/>
          </a:xfrm>
        </p:spPr>
        <p:txBody>
          <a:bodyPr/>
          <a:lstStyle/>
          <a:p>
            <a:endParaRPr lang="nb-NO"/>
          </a:p>
        </p:txBody>
      </p:sp>
      <p:sp>
        <p:nvSpPr>
          <p:cNvPr id="4" name="Plassholder for dato 3"/>
          <p:cNvSpPr>
            <a:spLocks noGrp="1"/>
          </p:cNvSpPr>
          <p:nvPr>
            <p:ph type="dt" sz="half" idx="10"/>
          </p:nvPr>
        </p:nvSpPr>
        <p:spPr>
          <a:xfrm>
            <a:off x="685800" y="6248400"/>
            <a:ext cx="1905000" cy="457200"/>
          </a:xfrm>
        </p:spPr>
        <p:txBody>
          <a:bodyPr/>
          <a:lstStyle>
            <a:lvl1pPr>
              <a:defRPr/>
            </a:lvl1pPr>
          </a:lstStyle>
          <a:p>
            <a:endParaRPr lang="en-US">
              <a:solidFill>
                <a:srgbClr val="FFFFFF"/>
              </a:solidFill>
            </a:endParaRPr>
          </a:p>
        </p:txBody>
      </p:sp>
      <p:sp>
        <p:nvSpPr>
          <p:cNvPr id="5" name="Plassholder for bunntekst 4"/>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6" name="Plassholder for lysbildenummer 5"/>
          <p:cNvSpPr>
            <a:spLocks noGrp="1"/>
          </p:cNvSpPr>
          <p:nvPr>
            <p:ph type="sldNum" sz="quarter" idx="12"/>
          </p:nvPr>
        </p:nvSpPr>
        <p:spPr>
          <a:xfrm>
            <a:off x="6553200" y="6248400"/>
            <a:ext cx="1905000" cy="457200"/>
          </a:xfrm>
        </p:spPr>
        <p:txBody>
          <a:bodyPr/>
          <a:lstStyle>
            <a:lvl1pPr>
              <a:defRPr/>
            </a:lvl1pPr>
          </a:lstStyle>
          <a:p>
            <a:fld id="{A0F14008-B4A8-42D5-9ECF-40A4E38D6908}"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lvl1pPr>
              <a:defRPr/>
            </a:lvl1pPr>
          </a:lstStyle>
          <a:p>
            <a:pPr>
              <a:defRPr/>
            </a:pPr>
            <a:fld id="{E9E91290-C508-4726-9DCE-1C4D4F90D942}" type="datetime4">
              <a:rPr lang="nb-NO"/>
              <a:pPr>
                <a:defRPr/>
              </a:pPr>
              <a:t>22. april 2015</a:t>
            </a:fld>
            <a:endParaRPr lang="nb-NO" dirty="0"/>
          </a:p>
        </p:txBody>
      </p:sp>
      <p:sp>
        <p:nvSpPr>
          <p:cNvPr id="5" name="Plassholder for bunntekst 4"/>
          <p:cNvSpPr>
            <a:spLocks noGrp="1"/>
          </p:cNvSpPr>
          <p:nvPr>
            <p:ph type="ftr" sz="quarter" idx="11"/>
          </p:nvPr>
        </p:nvSpPr>
        <p:spPr/>
        <p:txBody>
          <a:bodyPr/>
          <a:lstStyle>
            <a:lvl1pPr>
              <a:defRPr/>
            </a:lvl1pPr>
          </a:lstStyle>
          <a:p>
            <a:pPr>
              <a:defRPr/>
            </a:pPr>
            <a:r>
              <a:rPr lang="nb-NO"/>
              <a:t>Tittel på presentasjon</a:t>
            </a:r>
          </a:p>
        </p:txBody>
      </p:sp>
      <p:sp>
        <p:nvSpPr>
          <p:cNvPr id="6" name="Plassholder for lysbildenummer 5"/>
          <p:cNvSpPr>
            <a:spLocks noGrp="1"/>
          </p:cNvSpPr>
          <p:nvPr>
            <p:ph type="sldNum" sz="quarter" idx="12"/>
          </p:nvPr>
        </p:nvSpPr>
        <p:spPr/>
        <p:txBody>
          <a:bodyPr/>
          <a:lstStyle>
            <a:lvl1pPr>
              <a:defRPr/>
            </a:lvl1pPr>
          </a:lstStyle>
          <a:p>
            <a:pPr>
              <a:defRPr/>
            </a:pPr>
            <a:fld id="{987A0C33-3E46-485D-A309-7337913C29A8}" type="slidenum">
              <a:rPr lang="nb-NO"/>
              <a:pPr>
                <a:defRPr/>
              </a:pPr>
              <a:t>‹#›</a:t>
            </a:fld>
            <a:endParaRPr lang="nb-NO"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pPr>
              <a:defRPr/>
            </a:pPr>
            <a:fld id="{E9E91290-C508-4726-9DCE-1C4D4F90D942}" type="datetime4">
              <a:rPr lang="nb-NO"/>
              <a:pPr>
                <a:defRPr/>
              </a:pPr>
              <a:t>22. april 2015</a:t>
            </a:fld>
            <a:endParaRPr lang="nb-NO" dirty="0"/>
          </a:p>
        </p:txBody>
      </p:sp>
      <p:sp>
        <p:nvSpPr>
          <p:cNvPr id="5" name="Plassholder for bunntekst 4"/>
          <p:cNvSpPr>
            <a:spLocks noGrp="1"/>
          </p:cNvSpPr>
          <p:nvPr>
            <p:ph type="ftr" sz="quarter" idx="11"/>
          </p:nvPr>
        </p:nvSpPr>
        <p:spPr/>
        <p:txBody>
          <a:bodyPr/>
          <a:lstStyle>
            <a:lvl1pPr>
              <a:defRPr/>
            </a:lvl1pPr>
          </a:lstStyle>
          <a:p>
            <a:pPr>
              <a:defRPr/>
            </a:pPr>
            <a:r>
              <a:rPr lang="nb-NO"/>
              <a:t>Tittel på presentasjon</a:t>
            </a:r>
          </a:p>
        </p:txBody>
      </p:sp>
      <p:sp>
        <p:nvSpPr>
          <p:cNvPr id="6" name="Plassholder for lysbildenummer 5"/>
          <p:cNvSpPr>
            <a:spLocks noGrp="1"/>
          </p:cNvSpPr>
          <p:nvPr>
            <p:ph type="sldNum" sz="quarter" idx="12"/>
          </p:nvPr>
        </p:nvSpPr>
        <p:spPr/>
        <p:txBody>
          <a:bodyPr/>
          <a:lstStyle>
            <a:lvl1pPr>
              <a:defRPr/>
            </a:lvl1pPr>
          </a:lstStyle>
          <a:p>
            <a:pPr>
              <a:defRPr/>
            </a:pPr>
            <a:fld id="{AF2247E3-4113-4248-93C4-2105E41F078C}" type="slidenum">
              <a:rPr lang="nb-NO"/>
              <a:pPr>
                <a:defRPr/>
              </a:pPr>
              <a:t>‹#›</a:t>
            </a:fld>
            <a:endParaRPr lang="nb-NO"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lvl1pPr>
              <a:defRPr/>
            </a:lvl1pPr>
          </a:lstStyle>
          <a:p>
            <a:pPr>
              <a:defRPr/>
            </a:pPr>
            <a:fld id="{E9E91290-C508-4726-9DCE-1C4D4F90D942}" type="datetime4">
              <a:rPr lang="nb-NO"/>
              <a:pPr>
                <a:defRPr/>
              </a:pPr>
              <a:t>22. april 2015</a:t>
            </a:fld>
            <a:endParaRPr lang="nb-NO" dirty="0"/>
          </a:p>
        </p:txBody>
      </p:sp>
      <p:sp>
        <p:nvSpPr>
          <p:cNvPr id="5" name="Plassholder for bunntekst 4"/>
          <p:cNvSpPr>
            <a:spLocks noGrp="1"/>
          </p:cNvSpPr>
          <p:nvPr>
            <p:ph type="ftr" sz="quarter" idx="11"/>
          </p:nvPr>
        </p:nvSpPr>
        <p:spPr/>
        <p:txBody>
          <a:bodyPr/>
          <a:lstStyle>
            <a:lvl1pPr>
              <a:defRPr/>
            </a:lvl1pPr>
          </a:lstStyle>
          <a:p>
            <a:pPr>
              <a:defRPr/>
            </a:pPr>
            <a:r>
              <a:rPr lang="nb-NO"/>
              <a:t>Tittel på presentasjon</a:t>
            </a:r>
          </a:p>
        </p:txBody>
      </p:sp>
      <p:sp>
        <p:nvSpPr>
          <p:cNvPr id="6" name="Plassholder for lysbildenummer 5"/>
          <p:cNvSpPr>
            <a:spLocks noGrp="1"/>
          </p:cNvSpPr>
          <p:nvPr>
            <p:ph type="sldNum" sz="quarter" idx="12"/>
          </p:nvPr>
        </p:nvSpPr>
        <p:spPr/>
        <p:txBody>
          <a:bodyPr/>
          <a:lstStyle>
            <a:lvl1pPr>
              <a:defRPr/>
            </a:lvl1pPr>
          </a:lstStyle>
          <a:p>
            <a:pPr>
              <a:defRPr/>
            </a:pPr>
            <a:fld id="{64BF4D17-805E-41E0-900C-F0A4EC9A16AA}" type="slidenum">
              <a:rPr lang="nb-NO"/>
              <a:pPr>
                <a:defRPr/>
              </a:pPr>
              <a:t>‹#›</a:t>
            </a:fld>
            <a:endParaRPr lang="nb-NO"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720725" y="1592263"/>
            <a:ext cx="3738563"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11688" y="1592263"/>
            <a:ext cx="37401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3"/>
          <p:cNvSpPr>
            <a:spLocks noGrp="1"/>
          </p:cNvSpPr>
          <p:nvPr>
            <p:ph type="dt" sz="half" idx="10"/>
          </p:nvPr>
        </p:nvSpPr>
        <p:spPr/>
        <p:txBody>
          <a:bodyPr/>
          <a:lstStyle>
            <a:lvl1pPr>
              <a:defRPr/>
            </a:lvl1pPr>
          </a:lstStyle>
          <a:p>
            <a:pPr>
              <a:defRPr/>
            </a:pPr>
            <a:fld id="{E9E91290-C508-4726-9DCE-1C4D4F90D942}" type="datetime4">
              <a:rPr lang="nb-NO"/>
              <a:pPr>
                <a:defRPr/>
              </a:pPr>
              <a:t>22. april 2015</a:t>
            </a:fld>
            <a:endParaRPr lang="nb-NO" dirty="0"/>
          </a:p>
        </p:txBody>
      </p:sp>
      <p:sp>
        <p:nvSpPr>
          <p:cNvPr id="6" name="Plassholder for bunntekst 4"/>
          <p:cNvSpPr>
            <a:spLocks noGrp="1"/>
          </p:cNvSpPr>
          <p:nvPr>
            <p:ph type="ftr" sz="quarter" idx="11"/>
          </p:nvPr>
        </p:nvSpPr>
        <p:spPr/>
        <p:txBody>
          <a:bodyPr/>
          <a:lstStyle>
            <a:lvl1pPr>
              <a:defRPr/>
            </a:lvl1pPr>
          </a:lstStyle>
          <a:p>
            <a:pPr>
              <a:defRPr/>
            </a:pPr>
            <a:r>
              <a:rPr lang="nb-NO"/>
              <a:t>Tittel på presentasjon</a:t>
            </a:r>
          </a:p>
        </p:txBody>
      </p:sp>
      <p:sp>
        <p:nvSpPr>
          <p:cNvPr id="7" name="Plassholder for lysbildenummer 5"/>
          <p:cNvSpPr>
            <a:spLocks noGrp="1"/>
          </p:cNvSpPr>
          <p:nvPr>
            <p:ph type="sldNum" sz="quarter" idx="12"/>
          </p:nvPr>
        </p:nvSpPr>
        <p:spPr/>
        <p:txBody>
          <a:bodyPr/>
          <a:lstStyle>
            <a:lvl1pPr>
              <a:defRPr/>
            </a:lvl1pPr>
          </a:lstStyle>
          <a:p>
            <a:pPr>
              <a:defRPr/>
            </a:pPr>
            <a:fld id="{07F422A5-5884-4AE3-8B72-1FC025861CFB}" type="slidenum">
              <a:rPr lang="nb-NO"/>
              <a:pPr>
                <a:defRPr/>
              </a:pPr>
              <a:t>‹#›</a:t>
            </a:fld>
            <a:endParaRPr lang="nb-NO"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3"/>
          <p:cNvSpPr>
            <a:spLocks noGrp="1"/>
          </p:cNvSpPr>
          <p:nvPr>
            <p:ph type="dt" sz="half" idx="10"/>
          </p:nvPr>
        </p:nvSpPr>
        <p:spPr/>
        <p:txBody>
          <a:bodyPr/>
          <a:lstStyle>
            <a:lvl1pPr>
              <a:defRPr/>
            </a:lvl1pPr>
          </a:lstStyle>
          <a:p>
            <a:pPr>
              <a:defRPr/>
            </a:pPr>
            <a:fld id="{E9E91290-C508-4726-9DCE-1C4D4F90D942}" type="datetime4">
              <a:rPr lang="nb-NO"/>
              <a:pPr>
                <a:defRPr/>
              </a:pPr>
              <a:t>22. april 2015</a:t>
            </a:fld>
            <a:endParaRPr lang="nb-NO" dirty="0"/>
          </a:p>
        </p:txBody>
      </p:sp>
      <p:sp>
        <p:nvSpPr>
          <p:cNvPr id="8" name="Plassholder for bunntekst 4"/>
          <p:cNvSpPr>
            <a:spLocks noGrp="1"/>
          </p:cNvSpPr>
          <p:nvPr>
            <p:ph type="ftr" sz="quarter" idx="11"/>
          </p:nvPr>
        </p:nvSpPr>
        <p:spPr/>
        <p:txBody>
          <a:bodyPr/>
          <a:lstStyle>
            <a:lvl1pPr>
              <a:defRPr/>
            </a:lvl1pPr>
          </a:lstStyle>
          <a:p>
            <a:pPr>
              <a:defRPr/>
            </a:pPr>
            <a:r>
              <a:rPr lang="nb-NO"/>
              <a:t>Tittel på presentasjon</a:t>
            </a:r>
          </a:p>
        </p:txBody>
      </p:sp>
      <p:sp>
        <p:nvSpPr>
          <p:cNvPr id="9" name="Plassholder for lysbildenummer 5"/>
          <p:cNvSpPr>
            <a:spLocks noGrp="1"/>
          </p:cNvSpPr>
          <p:nvPr>
            <p:ph type="sldNum" sz="quarter" idx="12"/>
          </p:nvPr>
        </p:nvSpPr>
        <p:spPr/>
        <p:txBody>
          <a:bodyPr/>
          <a:lstStyle>
            <a:lvl1pPr>
              <a:defRPr/>
            </a:lvl1pPr>
          </a:lstStyle>
          <a:p>
            <a:pPr>
              <a:defRPr/>
            </a:pPr>
            <a:fld id="{753A2FF0-1816-4606-A517-05B35573615E}" type="slidenum">
              <a:rPr lang="nb-NO"/>
              <a:pPr>
                <a:defRPr/>
              </a:pPr>
              <a:t>‹#›</a:t>
            </a:fld>
            <a:endParaRPr lang="nb-NO"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18E34B30-9485-4D5D-B11E-B7C44433F22C}" type="slidenum">
              <a:rPr lang="nb-NO"/>
              <a:pPr>
                <a:defRPr/>
              </a:pPr>
              <a:t>‹#›</a:t>
            </a:fld>
            <a:endParaRPr lang="nb-NO"/>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3"/>
          <p:cNvSpPr>
            <a:spLocks noGrp="1"/>
          </p:cNvSpPr>
          <p:nvPr>
            <p:ph type="dt" sz="half" idx="10"/>
          </p:nvPr>
        </p:nvSpPr>
        <p:spPr/>
        <p:txBody>
          <a:bodyPr/>
          <a:lstStyle>
            <a:lvl1pPr>
              <a:defRPr/>
            </a:lvl1pPr>
          </a:lstStyle>
          <a:p>
            <a:pPr>
              <a:defRPr/>
            </a:pPr>
            <a:fld id="{E9E91290-C508-4726-9DCE-1C4D4F90D942}" type="datetime4">
              <a:rPr lang="nb-NO"/>
              <a:pPr>
                <a:defRPr/>
              </a:pPr>
              <a:t>22. april 2015</a:t>
            </a:fld>
            <a:endParaRPr lang="nb-NO" dirty="0"/>
          </a:p>
        </p:txBody>
      </p:sp>
      <p:sp>
        <p:nvSpPr>
          <p:cNvPr id="4" name="Plassholder for bunntekst 4"/>
          <p:cNvSpPr>
            <a:spLocks noGrp="1"/>
          </p:cNvSpPr>
          <p:nvPr>
            <p:ph type="ftr" sz="quarter" idx="11"/>
          </p:nvPr>
        </p:nvSpPr>
        <p:spPr/>
        <p:txBody>
          <a:bodyPr/>
          <a:lstStyle>
            <a:lvl1pPr>
              <a:defRPr/>
            </a:lvl1pPr>
          </a:lstStyle>
          <a:p>
            <a:pPr>
              <a:defRPr/>
            </a:pPr>
            <a:r>
              <a:rPr lang="nb-NO"/>
              <a:t>Tittel på presentasjon</a:t>
            </a:r>
          </a:p>
        </p:txBody>
      </p:sp>
      <p:sp>
        <p:nvSpPr>
          <p:cNvPr id="5" name="Plassholder for lysbildenummer 5"/>
          <p:cNvSpPr>
            <a:spLocks noGrp="1"/>
          </p:cNvSpPr>
          <p:nvPr>
            <p:ph type="sldNum" sz="quarter" idx="12"/>
          </p:nvPr>
        </p:nvSpPr>
        <p:spPr/>
        <p:txBody>
          <a:bodyPr/>
          <a:lstStyle>
            <a:lvl1pPr>
              <a:defRPr/>
            </a:lvl1pPr>
          </a:lstStyle>
          <a:p>
            <a:pPr>
              <a:defRPr/>
            </a:pPr>
            <a:fld id="{B47F7542-5C8B-4173-8DD4-D320A1DBDAED}" type="slidenum">
              <a:rPr lang="nb-NO"/>
              <a:pPr>
                <a:defRPr/>
              </a:pPr>
              <a:t>‹#›</a:t>
            </a:fld>
            <a:endParaRPr lang="nb-NO"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3"/>
          <p:cNvSpPr>
            <a:spLocks noGrp="1"/>
          </p:cNvSpPr>
          <p:nvPr>
            <p:ph type="dt" sz="half" idx="10"/>
          </p:nvPr>
        </p:nvSpPr>
        <p:spPr/>
        <p:txBody>
          <a:bodyPr/>
          <a:lstStyle>
            <a:lvl1pPr>
              <a:defRPr/>
            </a:lvl1pPr>
          </a:lstStyle>
          <a:p>
            <a:pPr>
              <a:defRPr/>
            </a:pPr>
            <a:fld id="{E9E91290-C508-4726-9DCE-1C4D4F90D942}" type="datetime4">
              <a:rPr lang="nb-NO"/>
              <a:pPr>
                <a:defRPr/>
              </a:pPr>
              <a:t>22. april 2015</a:t>
            </a:fld>
            <a:endParaRPr lang="nb-NO" dirty="0"/>
          </a:p>
        </p:txBody>
      </p:sp>
      <p:sp>
        <p:nvSpPr>
          <p:cNvPr id="3" name="Plassholder for bunntekst 4"/>
          <p:cNvSpPr>
            <a:spLocks noGrp="1"/>
          </p:cNvSpPr>
          <p:nvPr>
            <p:ph type="ftr" sz="quarter" idx="11"/>
          </p:nvPr>
        </p:nvSpPr>
        <p:spPr/>
        <p:txBody>
          <a:bodyPr/>
          <a:lstStyle>
            <a:lvl1pPr>
              <a:defRPr/>
            </a:lvl1pPr>
          </a:lstStyle>
          <a:p>
            <a:pPr>
              <a:defRPr/>
            </a:pPr>
            <a:r>
              <a:rPr lang="nb-NO"/>
              <a:t>Tittel på presentasjon</a:t>
            </a:r>
          </a:p>
        </p:txBody>
      </p:sp>
      <p:sp>
        <p:nvSpPr>
          <p:cNvPr id="4" name="Plassholder for lysbildenummer 5"/>
          <p:cNvSpPr>
            <a:spLocks noGrp="1"/>
          </p:cNvSpPr>
          <p:nvPr>
            <p:ph type="sldNum" sz="quarter" idx="12"/>
          </p:nvPr>
        </p:nvSpPr>
        <p:spPr/>
        <p:txBody>
          <a:bodyPr/>
          <a:lstStyle>
            <a:lvl1pPr>
              <a:defRPr/>
            </a:lvl1pPr>
          </a:lstStyle>
          <a:p>
            <a:pPr>
              <a:defRPr/>
            </a:pPr>
            <a:fld id="{204C666E-F4D7-490C-A7CA-C71553C20FAA}" type="slidenum">
              <a:rPr lang="nb-NO"/>
              <a:pPr>
                <a:defRPr/>
              </a:pPr>
              <a:t>‹#›</a:t>
            </a:fld>
            <a:endParaRPr lang="nb-NO"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3"/>
          <p:cNvSpPr>
            <a:spLocks noGrp="1"/>
          </p:cNvSpPr>
          <p:nvPr>
            <p:ph type="dt" sz="half" idx="10"/>
          </p:nvPr>
        </p:nvSpPr>
        <p:spPr/>
        <p:txBody>
          <a:bodyPr/>
          <a:lstStyle>
            <a:lvl1pPr>
              <a:defRPr/>
            </a:lvl1pPr>
          </a:lstStyle>
          <a:p>
            <a:pPr>
              <a:defRPr/>
            </a:pPr>
            <a:fld id="{E9E91290-C508-4726-9DCE-1C4D4F90D942}" type="datetime4">
              <a:rPr lang="nb-NO"/>
              <a:pPr>
                <a:defRPr/>
              </a:pPr>
              <a:t>22. april 2015</a:t>
            </a:fld>
            <a:endParaRPr lang="nb-NO" dirty="0"/>
          </a:p>
        </p:txBody>
      </p:sp>
      <p:sp>
        <p:nvSpPr>
          <p:cNvPr id="6" name="Plassholder for bunntekst 4"/>
          <p:cNvSpPr>
            <a:spLocks noGrp="1"/>
          </p:cNvSpPr>
          <p:nvPr>
            <p:ph type="ftr" sz="quarter" idx="11"/>
          </p:nvPr>
        </p:nvSpPr>
        <p:spPr/>
        <p:txBody>
          <a:bodyPr/>
          <a:lstStyle>
            <a:lvl1pPr>
              <a:defRPr/>
            </a:lvl1pPr>
          </a:lstStyle>
          <a:p>
            <a:pPr>
              <a:defRPr/>
            </a:pPr>
            <a:r>
              <a:rPr lang="nb-NO"/>
              <a:t>Tittel på presentasjon</a:t>
            </a:r>
          </a:p>
        </p:txBody>
      </p:sp>
      <p:sp>
        <p:nvSpPr>
          <p:cNvPr id="7" name="Plassholder for lysbildenummer 5"/>
          <p:cNvSpPr>
            <a:spLocks noGrp="1"/>
          </p:cNvSpPr>
          <p:nvPr>
            <p:ph type="sldNum" sz="quarter" idx="12"/>
          </p:nvPr>
        </p:nvSpPr>
        <p:spPr/>
        <p:txBody>
          <a:bodyPr/>
          <a:lstStyle>
            <a:lvl1pPr>
              <a:defRPr/>
            </a:lvl1pPr>
          </a:lstStyle>
          <a:p>
            <a:pPr>
              <a:defRPr/>
            </a:pPr>
            <a:fld id="{CABC96E2-19F7-478A-93B3-ED629570601E}" type="slidenum">
              <a:rPr lang="nb-NO"/>
              <a:pPr>
                <a:defRPr/>
              </a:pPr>
              <a:t>‹#›</a:t>
            </a:fld>
            <a:endParaRPr lang="nb-NO"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3"/>
          <p:cNvSpPr>
            <a:spLocks noGrp="1"/>
          </p:cNvSpPr>
          <p:nvPr>
            <p:ph type="dt" sz="half" idx="10"/>
          </p:nvPr>
        </p:nvSpPr>
        <p:spPr/>
        <p:txBody>
          <a:bodyPr/>
          <a:lstStyle>
            <a:lvl1pPr>
              <a:defRPr/>
            </a:lvl1pPr>
          </a:lstStyle>
          <a:p>
            <a:pPr>
              <a:defRPr/>
            </a:pPr>
            <a:fld id="{E9E91290-C508-4726-9DCE-1C4D4F90D942}" type="datetime4">
              <a:rPr lang="nb-NO"/>
              <a:pPr>
                <a:defRPr/>
              </a:pPr>
              <a:t>22. april 2015</a:t>
            </a:fld>
            <a:endParaRPr lang="nb-NO" dirty="0"/>
          </a:p>
        </p:txBody>
      </p:sp>
      <p:sp>
        <p:nvSpPr>
          <p:cNvPr id="6" name="Plassholder for bunntekst 4"/>
          <p:cNvSpPr>
            <a:spLocks noGrp="1"/>
          </p:cNvSpPr>
          <p:nvPr>
            <p:ph type="ftr" sz="quarter" idx="11"/>
          </p:nvPr>
        </p:nvSpPr>
        <p:spPr/>
        <p:txBody>
          <a:bodyPr/>
          <a:lstStyle>
            <a:lvl1pPr>
              <a:defRPr/>
            </a:lvl1pPr>
          </a:lstStyle>
          <a:p>
            <a:pPr>
              <a:defRPr/>
            </a:pPr>
            <a:r>
              <a:rPr lang="nb-NO"/>
              <a:t>Tittel på presentasjon</a:t>
            </a:r>
          </a:p>
        </p:txBody>
      </p:sp>
      <p:sp>
        <p:nvSpPr>
          <p:cNvPr id="7" name="Plassholder for lysbildenummer 5"/>
          <p:cNvSpPr>
            <a:spLocks noGrp="1"/>
          </p:cNvSpPr>
          <p:nvPr>
            <p:ph type="sldNum" sz="quarter" idx="12"/>
          </p:nvPr>
        </p:nvSpPr>
        <p:spPr/>
        <p:txBody>
          <a:bodyPr/>
          <a:lstStyle>
            <a:lvl1pPr>
              <a:defRPr/>
            </a:lvl1pPr>
          </a:lstStyle>
          <a:p>
            <a:pPr>
              <a:defRPr/>
            </a:pPr>
            <a:fld id="{3FBF8F3B-A6FD-4FB9-A9C7-8EE919B817B8}" type="slidenum">
              <a:rPr lang="nb-NO"/>
              <a:pPr>
                <a:defRPr/>
              </a:pPr>
              <a:t>‹#›</a:t>
            </a:fld>
            <a:endParaRPr lang="nb-NO"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pPr>
              <a:defRPr/>
            </a:pPr>
            <a:fld id="{E9E91290-C508-4726-9DCE-1C4D4F90D942}" type="datetime4">
              <a:rPr lang="nb-NO"/>
              <a:pPr>
                <a:defRPr/>
              </a:pPr>
              <a:t>22. april 2015</a:t>
            </a:fld>
            <a:endParaRPr lang="nb-NO" dirty="0"/>
          </a:p>
        </p:txBody>
      </p:sp>
      <p:sp>
        <p:nvSpPr>
          <p:cNvPr id="5" name="Plassholder for bunntekst 4"/>
          <p:cNvSpPr>
            <a:spLocks noGrp="1"/>
          </p:cNvSpPr>
          <p:nvPr>
            <p:ph type="ftr" sz="quarter" idx="11"/>
          </p:nvPr>
        </p:nvSpPr>
        <p:spPr/>
        <p:txBody>
          <a:bodyPr/>
          <a:lstStyle>
            <a:lvl1pPr>
              <a:defRPr/>
            </a:lvl1pPr>
          </a:lstStyle>
          <a:p>
            <a:pPr>
              <a:defRPr/>
            </a:pPr>
            <a:r>
              <a:rPr lang="nb-NO"/>
              <a:t>Tittel på presentasjon</a:t>
            </a:r>
          </a:p>
        </p:txBody>
      </p:sp>
      <p:sp>
        <p:nvSpPr>
          <p:cNvPr id="6" name="Plassholder for lysbildenummer 5"/>
          <p:cNvSpPr>
            <a:spLocks noGrp="1"/>
          </p:cNvSpPr>
          <p:nvPr>
            <p:ph type="sldNum" sz="quarter" idx="12"/>
          </p:nvPr>
        </p:nvSpPr>
        <p:spPr/>
        <p:txBody>
          <a:bodyPr/>
          <a:lstStyle>
            <a:lvl1pPr>
              <a:defRPr/>
            </a:lvl1pPr>
          </a:lstStyle>
          <a:p>
            <a:pPr>
              <a:defRPr/>
            </a:pPr>
            <a:fld id="{45743611-FD3C-4CEC-82C8-6B31A147197F}" type="slidenum">
              <a:rPr lang="nb-NO"/>
              <a:pPr>
                <a:defRPr/>
              </a:pPr>
              <a:t>‹#›</a:t>
            </a:fld>
            <a:endParaRPr lang="nb-NO"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443663" y="296863"/>
            <a:ext cx="1908175" cy="5821362"/>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719138" y="296863"/>
            <a:ext cx="5572125" cy="5821362"/>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pPr>
              <a:defRPr/>
            </a:pPr>
            <a:fld id="{E9E91290-C508-4726-9DCE-1C4D4F90D942}" type="datetime4">
              <a:rPr lang="nb-NO"/>
              <a:pPr>
                <a:defRPr/>
              </a:pPr>
              <a:t>22. april 2015</a:t>
            </a:fld>
            <a:endParaRPr lang="nb-NO" dirty="0"/>
          </a:p>
        </p:txBody>
      </p:sp>
      <p:sp>
        <p:nvSpPr>
          <p:cNvPr id="5" name="Plassholder for bunntekst 4"/>
          <p:cNvSpPr>
            <a:spLocks noGrp="1"/>
          </p:cNvSpPr>
          <p:nvPr>
            <p:ph type="ftr" sz="quarter" idx="11"/>
          </p:nvPr>
        </p:nvSpPr>
        <p:spPr/>
        <p:txBody>
          <a:bodyPr/>
          <a:lstStyle>
            <a:lvl1pPr>
              <a:defRPr/>
            </a:lvl1pPr>
          </a:lstStyle>
          <a:p>
            <a:pPr>
              <a:defRPr/>
            </a:pPr>
            <a:r>
              <a:rPr lang="nb-NO"/>
              <a:t>Tittel på presentasjon</a:t>
            </a:r>
          </a:p>
        </p:txBody>
      </p:sp>
      <p:sp>
        <p:nvSpPr>
          <p:cNvPr id="6" name="Plassholder for lysbildenummer 5"/>
          <p:cNvSpPr>
            <a:spLocks noGrp="1"/>
          </p:cNvSpPr>
          <p:nvPr>
            <p:ph type="sldNum" sz="quarter" idx="12"/>
          </p:nvPr>
        </p:nvSpPr>
        <p:spPr/>
        <p:txBody>
          <a:bodyPr/>
          <a:lstStyle>
            <a:lvl1pPr>
              <a:defRPr/>
            </a:lvl1pPr>
          </a:lstStyle>
          <a:p>
            <a:pPr>
              <a:defRPr/>
            </a:pPr>
            <a:fld id="{113FF786-30C6-40D9-8496-6A35F031372D}" type="slidenum">
              <a:rPr lang="nb-NO"/>
              <a:pPr>
                <a:defRPr/>
              </a:pPr>
              <a:t>‹#›</a:t>
            </a:fld>
            <a:endParaRPr lang="nb-NO"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smtClean="0"/>
              <a:t>Klikk for å redigere undertittelstil i malen</a:t>
            </a:r>
            <a:endParaRPr lang="nb-NO"/>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720725" y="1592263"/>
            <a:ext cx="3738563"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11688" y="1592263"/>
            <a:ext cx="37401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4"/>
          <p:cNvSpPr>
            <a:spLocks noGrp="1" noChangeArrowheads="1"/>
          </p:cNvSpPr>
          <p:nvPr>
            <p:ph type="dt" sz="half" idx="10"/>
          </p:nvPr>
        </p:nvSpPr>
        <p:spPr>
          <a:ln/>
        </p:spPr>
        <p:txBody>
          <a:bodyPr/>
          <a:lstStyle>
            <a:lvl1pPr>
              <a:defRPr/>
            </a:lvl1pPr>
          </a:lstStyle>
          <a:p>
            <a:pPr>
              <a:defRPr/>
            </a:pPr>
            <a:endParaRPr lang="nb-NO"/>
          </a:p>
        </p:txBody>
      </p:sp>
      <p:sp>
        <p:nvSpPr>
          <p:cNvPr id="6" name="Rectangle 5"/>
          <p:cNvSpPr>
            <a:spLocks noGrp="1" noChangeArrowheads="1"/>
          </p:cNvSpPr>
          <p:nvPr>
            <p:ph type="ftr" sz="quarter" idx="11"/>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84B00330-28F7-4F36-BA8E-959B52631782}" type="slidenum">
              <a:rPr lang="nb-NO"/>
              <a:pPr>
                <a:defRPr/>
              </a:pPr>
              <a:t>‹#›</a:t>
            </a:fld>
            <a:endParaRPr lang="nb-NO"/>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443663" y="296863"/>
            <a:ext cx="1908175" cy="5821362"/>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719138" y="296863"/>
            <a:ext cx="5572125" cy="5821362"/>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lvl1pPr>
              <a:defRPr/>
            </a:lvl1pPr>
          </a:lstStyle>
          <a:p>
            <a:pPr>
              <a:defRPr/>
            </a:pPr>
            <a:fld id="{2672F438-16E8-4A9D-8014-904A683614FE}" type="datetime4">
              <a:rPr lang="nb-NO"/>
              <a:pPr>
                <a:defRPr/>
              </a:pPr>
              <a:t>22. april 2015</a:t>
            </a:fld>
            <a:endParaRPr lang="nb-NO" dirty="0"/>
          </a:p>
        </p:txBody>
      </p:sp>
      <p:sp>
        <p:nvSpPr>
          <p:cNvPr id="5" name="Plassholder for bunntekst 4"/>
          <p:cNvSpPr>
            <a:spLocks noGrp="1"/>
          </p:cNvSpPr>
          <p:nvPr>
            <p:ph type="ftr" sz="quarter" idx="11"/>
          </p:nvPr>
        </p:nvSpPr>
        <p:spPr/>
        <p:txBody>
          <a:bodyPr/>
          <a:lstStyle>
            <a:lvl1pPr>
              <a:defRPr/>
            </a:lvl1pPr>
          </a:lstStyle>
          <a:p>
            <a:pPr>
              <a:defRPr/>
            </a:pPr>
            <a:r>
              <a:rPr lang="nb-NO"/>
              <a:t>Tittel på presentasjon</a:t>
            </a:r>
          </a:p>
        </p:txBody>
      </p:sp>
      <p:sp>
        <p:nvSpPr>
          <p:cNvPr id="6" name="Plassholder for lysbildenummer 5"/>
          <p:cNvSpPr>
            <a:spLocks noGrp="1"/>
          </p:cNvSpPr>
          <p:nvPr>
            <p:ph type="sldNum" sz="quarter" idx="12"/>
          </p:nvPr>
        </p:nvSpPr>
        <p:spPr/>
        <p:txBody>
          <a:bodyPr/>
          <a:lstStyle>
            <a:lvl1pPr>
              <a:defRPr/>
            </a:lvl1pPr>
          </a:lstStyle>
          <a:p>
            <a:pPr>
              <a:defRPr/>
            </a:pPr>
            <a:fld id="{A5312357-6172-4377-850B-E7A136EEE957}" type="slidenum">
              <a:rPr lang="nb-NO"/>
              <a:pPr>
                <a:defRPr/>
              </a:pPr>
              <a:t>‹#›</a:t>
            </a:fld>
            <a:endParaRPr lang="nb-NO"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pPr>
              <a:defRPr/>
            </a:pPr>
            <a:fld id="{2672F438-16E8-4A9D-8014-904A683614FE}" type="datetime4">
              <a:rPr lang="nb-NO"/>
              <a:pPr>
                <a:defRPr/>
              </a:pPr>
              <a:t>22. april 2015</a:t>
            </a:fld>
            <a:endParaRPr lang="nb-NO" dirty="0"/>
          </a:p>
        </p:txBody>
      </p:sp>
      <p:sp>
        <p:nvSpPr>
          <p:cNvPr id="5" name="Plassholder for bunntekst 4"/>
          <p:cNvSpPr>
            <a:spLocks noGrp="1"/>
          </p:cNvSpPr>
          <p:nvPr>
            <p:ph type="ftr" sz="quarter" idx="11"/>
          </p:nvPr>
        </p:nvSpPr>
        <p:spPr/>
        <p:txBody>
          <a:bodyPr/>
          <a:lstStyle>
            <a:lvl1pPr>
              <a:defRPr/>
            </a:lvl1pPr>
          </a:lstStyle>
          <a:p>
            <a:pPr>
              <a:defRPr/>
            </a:pPr>
            <a:r>
              <a:rPr lang="nb-NO"/>
              <a:t>Tittel på presentasjon</a:t>
            </a:r>
          </a:p>
        </p:txBody>
      </p:sp>
      <p:sp>
        <p:nvSpPr>
          <p:cNvPr id="6" name="Plassholder for lysbildenummer 5"/>
          <p:cNvSpPr>
            <a:spLocks noGrp="1"/>
          </p:cNvSpPr>
          <p:nvPr>
            <p:ph type="sldNum" sz="quarter" idx="12"/>
          </p:nvPr>
        </p:nvSpPr>
        <p:spPr/>
        <p:txBody>
          <a:bodyPr/>
          <a:lstStyle>
            <a:lvl1pPr>
              <a:defRPr/>
            </a:lvl1pPr>
          </a:lstStyle>
          <a:p>
            <a:pPr>
              <a:defRPr/>
            </a:pPr>
            <a:fld id="{43A944DB-A76C-4DC8-AE96-800C23F06E4C}" type="slidenum">
              <a:rPr lang="nb-NO"/>
              <a:pPr>
                <a:defRPr/>
              </a:pPr>
              <a:t>‹#›</a:t>
            </a:fld>
            <a:endParaRPr lang="nb-NO"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lvl1pPr>
              <a:defRPr/>
            </a:lvl1pPr>
          </a:lstStyle>
          <a:p>
            <a:pPr>
              <a:defRPr/>
            </a:pPr>
            <a:fld id="{2672F438-16E8-4A9D-8014-904A683614FE}" type="datetime4">
              <a:rPr lang="nb-NO"/>
              <a:pPr>
                <a:defRPr/>
              </a:pPr>
              <a:t>22. april 2015</a:t>
            </a:fld>
            <a:endParaRPr lang="nb-NO" dirty="0"/>
          </a:p>
        </p:txBody>
      </p:sp>
      <p:sp>
        <p:nvSpPr>
          <p:cNvPr id="5" name="Plassholder for bunntekst 4"/>
          <p:cNvSpPr>
            <a:spLocks noGrp="1"/>
          </p:cNvSpPr>
          <p:nvPr>
            <p:ph type="ftr" sz="quarter" idx="11"/>
          </p:nvPr>
        </p:nvSpPr>
        <p:spPr/>
        <p:txBody>
          <a:bodyPr/>
          <a:lstStyle>
            <a:lvl1pPr>
              <a:defRPr/>
            </a:lvl1pPr>
          </a:lstStyle>
          <a:p>
            <a:pPr>
              <a:defRPr/>
            </a:pPr>
            <a:r>
              <a:rPr lang="nb-NO"/>
              <a:t>Tittel på presentasjon</a:t>
            </a:r>
          </a:p>
        </p:txBody>
      </p:sp>
      <p:sp>
        <p:nvSpPr>
          <p:cNvPr id="6" name="Plassholder for lysbildenummer 5"/>
          <p:cNvSpPr>
            <a:spLocks noGrp="1"/>
          </p:cNvSpPr>
          <p:nvPr>
            <p:ph type="sldNum" sz="quarter" idx="12"/>
          </p:nvPr>
        </p:nvSpPr>
        <p:spPr/>
        <p:txBody>
          <a:bodyPr/>
          <a:lstStyle>
            <a:lvl1pPr>
              <a:defRPr/>
            </a:lvl1pPr>
          </a:lstStyle>
          <a:p>
            <a:pPr>
              <a:defRPr/>
            </a:pPr>
            <a:fld id="{E570E18A-5FD4-415B-AADC-3F4242471EBF}" type="slidenum">
              <a:rPr lang="nb-NO"/>
              <a:pPr>
                <a:defRPr/>
              </a:pPr>
              <a:t>‹#›</a:t>
            </a:fld>
            <a:endParaRPr lang="nb-NO"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Rectangle 4"/>
          <p:cNvSpPr>
            <a:spLocks noGrp="1" noChangeArrowheads="1"/>
          </p:cNvSpPr>
          <p:nvPr>
            <p:ph type="dt" sz="half" idx="10"/>
          </p:nvPr>
        </p:nvSpPr>
        <p:spPr>
          <a:ln/>
        </p:spPr>
        <p:txBody>
          <a:bodyPr/>
          <a:lstStyle>
            <a:lvl1pPr>
              <a:defRPr/>
            </a:lvl1pPr>
          </a:lstStyle>
          <a:p>
            <a:pPr>
              <a:defRPr/>
            </a:pPr>
            <a:endParaRPr lang="nb-NO"/>
          </a:p>
        </p:txBody>
      </p:sp>
      <p:sp>
        <p:nvSpPr>
          <p:cNvPr id="8" name="Rectangle 5"/>
          <p:cNvSpPr>
            <a:spLocks noGrp="1" noChangeArrowheads="1"/>
          </p:cNvSpPr>
          <p:nvPr>
            <p:ph type="ftr" sz="quarter" idx="11"/>
          </p:nvPr>
        </p:nvSpPr>
        <p:spPr>
          <a:ln/>
        </p:spPr>
        <p:txBody>
          <a:bodyPr/>
          <a:lstStyle>
            <a:lvl1pPr>
              <a:defRPr/>
            </a:lvl1pPr>
          </a:lstStyle>
          <a:p>
            <a:pPr>
              <a:defRPr/>
            </a:pPr>
            <a:endParaRPr lang="nb-NO"/>
          </a:p>
        </p:txBody>
      </p:sp>
      <p:sp>
        <p:nvSpPr>
          <p:cNvPr id="9" name="Rectangle 6"/>
          <p:cNvSpPr>
            <a:spLocks noGrp="1" noChangeArrowheads="1"/>
          </p:cNvSpPr>
          <p:nvPr>
            <p:ph type="sldNum" sz="quarter" idx="12"/>
          </p:nvPr>
        </p:nvSpPr>
        <p:spPr>
          <a:ln/>
        </p:spPr>
        <p:txBody>
          <a:bodyPr/>
          <a:lstStyle>
            <a:lvl1pPr>
              <a:defRPr/>
            </a:lvl1pPr>
          </a:lstStyle>
          <a:p>
            <a:pPr>
              <a:defRPr/>
            </a:pPr>
            <a:fld id="{F601FE5B-1B02-4CA3-830C-9C9E04CC8E5D}" type="slidenum">
              <a:rPr lang="nb-NO"/>
              <a:pPr>
                <a:defRPr/>
              </a:pPr>
              <a:t>‹#›</a:t>
            </a:fld>
            <a:endParaRPr lang="nb-NO"/>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720725" y="1592263"/>
            <a:ext cx="3738563"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11688" y="1592263"/>
            <a:ext cx="37401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3"/>
          <p:cNvSpPr>
            <a:spLocks noGrp="1"/>
          </p:cNvSpPr>
          <p:nvPr>
            <p:ph type="dt" sz="half" idx="10"/>
          </p:nvPr>
        </p:nvSpPr>
        <p:spPr/>
        <p:txBody>
          <a:bodyPr/>
          <a:lstStyle>
            <a:lvl1pPr>
              <a:defRPr/>
            </a:lvl1pPr>
          </a:lstStyle>
          <a:p>
            <a:pPr>
              <a:defRPr/>
            </a:pPr>
            <a:fld id="{2672F438-16E8-4A9D-8014-904A683614FE}" type="datetime4">
              <a:rPr lang="nb-NO"/>
              <a:pPr>
                <a:defRPr/>
              </a:pPr>
              <a:t>22. april 2015</a:t>
            </a:fld>
            <a:endParaRPr lang="nb-NO" dirty="0"/>
          </a:p>
        </p:txBody>
      </p:sp>
      <p:sp>
        <p:nvSpPr>
          <p:cNvPr id="6" name="Plassholder for bunntekst 4"/>
          <p:cNvSpPr>
            <a:spLocks noGrp="1"/>
          </p:cNvSpPr>
          <p:nvPr>
            <p:ph type="ftr" sz="quarter" idx="11"/>
          </p:nvPr>
        </p:nvSpPr>
        <p:spPr/>
        <p:txBody>
          <a:bodyPr/>
          <a:lstStyle>
            <a:lvl1pPr>
              <a:defRPr/>
            </a:lvl1pPr>
          </a:lstStyle>
          <a:p>
            <a:pPr>
              <a:defRPr/>
            </a:pPr>
            <a:r>
              <a:rPr lang="nb-NO"/>
              <a:t>Tittel på presentasjon</a:t>
            </a:r>
          </a:p>
        </p:txBody>
      </p:sp>
      <p:sp>
        <p:nvSpPr>
          <p:cNvPr id="7" name="Plassholder for lysbildenummer 5"/>
          <p:cNvSpPr>
            <a:spLocks noGrp="1"/>
          </p:cNvSpPr>
          <p:nvPr>
            <p:ph type="sldNum" sz="quarter" idx="12"/>
          </p:nvPr>
        </p:nvSpPr>
        <p:spPr/>
        <p:txBody>
          <a:bodyPr/>
          <a:lstStyle>
            <a:lvl1pPr>
              <a:defRPr/>
            </a:lvl1pPr>
          </a:lstStyle>
          <a:p>
            <a:pPr>
              <a:defRPr/>
            </a:pPr>
            <a:fld id="{F5C9FA61-263C-458E-89F0-A0447F6335E9}" type="slidenum">
              <a:rPr lang="nb-NO"/>
              <a:pPr>
                <a:defRPr/>
              </a:pPr>
              <a:t>‹#›</a:t>
            </a:fld>
            <a:endParaRPr lang="nb-NO"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3"/>
          <p:cNvSpPr>
            <a:spLocks noGrp="1"/>
          </p:cNvSpPr>
          <p:nvPr>
            <p:ph type="dt" sz="half" idx="10"/>
          </p:nvPr>
        </p:nvSpPr>
        <p:spPr/>
        <p:txBody>
          <a:bodyPr/>
          <a:lstStyle>
            <a:lvl1pPr>
              <a:defRPr/>
            </a:lvl1pPr>
          </a:lstStyle>
          <a:p>
            <a:pPr>
              <a:defRPr/>
            </a:pPr>
            <a:fld id="{2672F438-16E8-4A9D-8014-904A683614FE}" type="datetime4">
              <a:rPr lang="nb-NO"/>
              <a:pPr>
                <a:defRPr/>
              </a:pPr>
              <a:t>22. april 2015</a:t>
            </a:fld>
            <a:endParaRPr lang="nb-NO" dirty="0"/>
          </a:p>
        </p:txBody>
      </p:sp>
      <p:sp>
        <p:nvSpPr>
          <p:cNvPr id="8" name="Plassholder for bunntekst 4"/>
          <p:cNvSpPr>
            <a:spLocks noGrp="1"/>
          </p:cNvSpPr>
          <p:nvPr>
            <p:ph type="ftr" sz="quarter" idx="11"/>
          </p:nvPr>
        </p:nvSpPr>
        <p:spPr/>
        <p:txBody>
          <a:bodyPr/>
          <a:lstStyle>
            <a:lvl1pPr>
              <a:defRPr/>
            </a:lvl1pPr>
          </a:lstStyle>
          <a:p>
            <a:pPr>
              <a:defRPr/>
            </a:pPr>
            <a:r>
              <a:rPr lang="nb-NO"/>
              <a:t>Tittel på presentasjon</a:t>
            </a:r>
          </a:p>
        </p:txBody>
      </p:sp>
      <p:sp>
        <p:nvSpPr>
          <p:cNvPr id="9" name="Plassholder for lysbildenummer 5"/>
          <p:cNvSpPr>
            <a:spLocks noGrp="1"/>
          </p:cNvSpPr>
          <p:nvPr>
            <p:ph type="sldNum" sz="quarter" idx="12"/>
          </p:nvPr>
        </p:nvSpPr>
        <p:spPr/>
        <p:txBody>
          <a:bodyPr/>
          <a:lstStyle>
            <a:lvl1pPr>
              <a:defRPr/>
            </a:lvl1pPr>
          </a:lstStyle>
          <a:p>
            <a:pPr>
              <a:defRPr/>
            </a:pPr>
            <a:fld id="{190A5580-2DF6-447C-B4A1-58CFBEF44255}" type="slidenum">
              <a:rPr lang="nb-NO"/>
              <a:pPr>
                <a:defRPr/>
              </a:pPr>
              <a:t>‹#›</a:t>
            </a:fld>
            <a:endParaRPr lang="nb-NO"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3"/>
          <p:cNvSpPr>
            <a:spLocks noGrp="1"/>
          </p:cNvSpPr>
          <p:nvPr>
            <p:ph type="dt" sz="half" idx="10"/>
          </p:nvPr>
        </p:nvSpPr>
        <p:spPr/>
        <p:txBody>
          <a:bodyPr/>
          <a:lstStyle>
            <a:lvl1pPr>
              <a:defRPr/>
            </a:lvl1pPr>
          </a:lstStyle>
          <a:p>
            <a:pPr>
              <a:defRPr/>
            </a:pPr>
            <a:fld id="{2672F438-16E8-4A9D-8014-904A683614FE}" type="datetime4">
              <a:rPr lang="nb-NO"/>
              <a:pPr>
                <a:defRPr/>
              </a:pPr>
              <a:t>22. april 2015</a:t>
            </a:fld>
            <a:endParaRPr lang="nb-NO" dirty="0"/>
          </a:p>
        </p:txBody>
      </p:sp>
      <p:sp>
        <p:nvSpPr>
          <p:cNvPr id="4" name="Plassholder for bunntekst 4"/>
          <p:cNvSpPr>
            <a:spLocks noGrp="1"/>
          </p:cNvSpPr>
          <p:nvPr>
            <p:ph type="ftr" sz="quarter" idx="11"/>
          </p:nvPr>
        </p:nvSpPr>
        <p:spPr/>
        <p:txBody>
          <a:bodyPr/>
          <a:lstStyle>
            <a:lvl1pPr>
              <a:defRPr/>
            </a:lvl1pPr>
          </a:lstStyle>
          <a:p>
            <a:pPr>
              <a:defRPr/>
            </a:pPr>
            <a:r>
              <a:rPr lang="nb-NO"/>
              <a:t>Tittel på presentasjon</a:t>
            </a:r>
          </a:p>
        </p:txBody>
      </p:sp>
      <p:sp>
        <p:nvSpPr>
          <p:cNvPr id="5" name="Plassholder for lysbildenummer 5"/>
          <p:cNvSpPr>
            <a:spLocks noGrp="1"/>
          </p:cNvSpPr>
          <p:nvPr>
            <p:ph type="sldNum" sz="quarter" idx="12"/>
          </p:nvPr>
        </p:nvSpPr>
        <p:spPr/>
        <p:txBody>
          <a:bodyPr/>
          <a:lstStyle>
            <a:lvl1pPr>
              <a:defRPr/>
            </a:lvl1pPr>
          </a:lstStyle>
          <a:p>
            <a:pPr>
              <a:defRPr/>
            </a:pPr>
            <a:fld id="{6BC609FA-E5E3-4F16-BAD3-DD578D7ADC6A}" type="slidenum">
              <a:rPr lang="nb-NO"/>
              <a:pPr>
                <a:defRPr/>
              </a:pPr>
              <a:t>‹#›</a:t>
            </a:fld>
            <a:endParaRPr lang="nb-NO"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3"/>
          <p:cNvSpPr>
            <a:spLocks noGrp="1"/>
          </p:cNvSpPr>
          <p:nvPr>
            <p:ph type="dt" sz="half" idx="10"/>
          </p:nvPr>
        </p:nvSpPr>
        <p:spPr/>
        <p:txBody>
          <a:bodyPr/>
          <a:lstStyle>
            <a:lvl1pPr>
              <a:defRPr/>
            </a:lvl1pPr>
          </a:lstStyle>
          <a:p>
            <a:pPr>
              <a:defRPr/>
            </a:pPr>
            <a:fld id="{2672F438-16E8-4A9D-8014-904A683614FE}" type="datetime4">
              <a:rPr lang="nb-NO"/>
              <a:pPr>
                <a:defRPr/>
              </a:pPr>
              <a:t>22. april 2015</a:t>
            </a:fld>
            <a:endParaRPr lang="nb-NO" dirty="0"/>
          </a:p>
        </p:txBody>
      </p:sp>
      <p:sp>
        <p:nvSpPr>
          <p:cNvPr id="3" name="Plassholder for bunntekst 4"/>
          <p:cNvSpPr>
            <a:spLocks noGrp="1"/>
          </p:cNvSpPr>
          <p:nvPr>
            <p:ph type="ftr" sz="quarter" idx="11"/>
          </p:nvPr>
        </p:nvSpPr>
        <p:spPr/>
        <p:txBody>
          <a:bodyPr/>
          <a:lstStyle>
            <a:lvl1pPr>
              <a:defRPr/>
            </a:lvl1pPr>
          </a:lstStyle>
          <a:p>
            <a:pPr>
              <a:defRPr/>
            </a:pPr>
            <a:r>
              <a:rPr lang="nb-NO"/>
              <a:t>Tittel på presentasjon</a:t>
            </a:r>
          </a:p>
        </p:txBody>
      </p:sp>
      <p:sp>
        <p:nvSpPr>
          <p:cNvPr id="4" name="Plassholder for lysbildenummer 5"/>
          <p:cNvSpPr>
            <a:spLocks noGrp="1"/>
          </p:cNvSpPr>
          <p:nvPr>
            <p:ph type="sldNum" sz="quarter" idx="12"/>
          </p:nvPr>
        </p:nvSpPr>
        <p:spPr/>
        <p:txBody>
          <a:bodyPr/>
          <a:lstStyle>
            <a:lvl1pPr>
              <a:defRPr/>
            </a:lvl1pPr>
          </a:lstStyle>
          <a:p>
            <a:pPr>
              <a:defRPr/>
            </a:pPr>
            <a:fld id="{A31CE852-8B6B-47B9-9153-FCEE0CBAFC59}" type="slidenum">
              <a:rPr lang="nb-NO"/>
              <a:pPr>
                <a:defRPr/>
              </a:pPr>
              <a:t>‹#›</a:t>
            </a:fld>
            <a:endParaRPr lang="nb-NO"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3"/>
          <p:cNvSpPr>
            <a:spLocks noGrp="1"/>
          </p:cNvSpPr>
          <p:nvPr>
            <p:ph type="dt" sz="half" idx="10"/>
          </p:nvPr>
        </p:nvSpPr>
        <p:spPr/>
        <p:txBody>
          <a:bodyPr/>
          <a:lstStyle>
            <a:lvl1pPr>
              <a:defRPr/>
            </a:lvl1pPr>
          </a:lstStyle>
          <a:p>
            <a:pPr>
              <a:defRPr/>
            </a:pPr>
            <a:fld id="{2672F438-16E8-4A9D-8014-904A683614FE}" type="datetime4">
              <a:rPr lang="nb-NO"/>
              <a:pPr>
                <a:defRPr/>
              </a:pPr>
              <a:t>22. april 2015</a:t>
            </a:fld>
            <a:endParaRPr lang="nb-NO" dirty="0"/>
          </a:p>
        </p:txBody>
      </p:sp>
      <p:sp>
        <p:nvSpPr>
          <p:cNvPr id="6" name="Plassholder for bunntekst 4"/>
          <p:cNvSpPr>
            <a:spLocks noGrp="1"/>
          </p:cNvSpPr>
          <p:nvPr>
            <p:ph type="ftr" sz="quarter" idx="11"/>
          </p:nvPr>
        </p:nvSpPr>
        <p:spPr/>
        <p:txBody>
          <a:bodyPr/>
          <a:lstStyle>
            <a:lvl1pPr>
              <a:defRPr/>
            </a:lvl1pPr>
          </a:lstStyle>
          <a:p>
            <a:pPr>
              <a:defRPr/>
            </a:pPr>
            <a:r>
              <a:rPr lang="nb-NO"/>
              <a:t>Tittel på presentasjon</a:t>
            </a:r>
          </a:p>
        </p:txBody>
      </p:sp>
      <p:sp>
        <p:nvSpPr>
          <p:cNvPr id="7" name="Plassholder for lysbildenummer 5"/>
          <p:cNvSpPr>
            <a:spLocks noGrp="1"/>
          </p:cNvSpPr>
          <p:nvPr>
            <p:ph type="sldNum" sz="quarter" idx="12"/>
          </p:nvPr>
        </p:nvSpPr>
        <p:spPr/>
        <p:txBody>
          <a:bodyPr/>
          <a:lstStyle>
            <a:lvl1pPr>
              <a:defRPr/>
            </a:lvl1pPr>
          </a:lstStyle>
          <a:p>
            <a:pPr>
              <a:defRPr/>
            </a:pPr>
            <a:fld id="{529D3B80-7C79-4239-9A05-7A958CE4F0D9}" type="slidenum">
              <a:rPr lang="nb-NO"/>
              <a:pPr>
                <a:defRPr/>
              </a:pPr>
              <a:t>‹#›</a:t>
            </a:fld>
            <a:endParaRPr lang="nb-NO"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3"/>
          <p:cNvSpPr>
            <a:spLocks noGrp="1"/>
          </p:cNvSpPr>
          <p:nvPr>
            <p:ph type="dt" sz="half" idx="10"/>
          </p:nvPr>
        </p:nvSpPr>
        <p:spPr/>
        <p:txBody>
          <a:bodyPr/>
          <a:lstStyle>
            <a:lvl1pPr>
              <a:defRPr/>
            </a:lvl1pPr>
          </a:lstStyle>
          <a:p>
            <a:pPr>
              <a:defRPr/>
            </a:pPr>
            <a:fld id="{2672F438-16E8-4A9D-8014-904A683614FE}" type="datetime4">
              <a:rPr lang="nb-NO"/>
              <a:pPr>
                <a:defRPr/>
              </a:pPr>
              <a:t>22. april 2015</a:t>
            </a:fld>
            <a:endParaRPr lang="nb-NO" dirty="0"/>
          </a:p>
        </p:txBody>
      </p:sp>
      <p:sp>
        <p:nvSpPr>
          <p:cNvPr id="6" name="Plassholder for bunntekst 4"/>
          <p:cNvSpPr>
            <a:spLocks noGrp="1"/>
          </p:cNvSpPr>
          <p:nvPr>
            <p:ph type="ftr" sz="quarter" idx="11"/>
          </p:nvPr>
        </p:nvSpPr>
        <p:spPr/>
        <p:txBody>
          <a:bodyPr/>
          <a:lstStyle>
            <a:lvl1pPr>
              <a:defRPr/>
            </a:lvl1pPr>
          </a:lstStyle>
          <a:p>
            <a:pPr>
              <a:defRPr/>
            </a:pPr>
            <a:r>
              <a:rPr lang="nb-NO"/>
              <a:t>Tittel på presentasjon</a:t>
            </a:r>
          </a:p>
        </p:txBody>
      </p:sp>
      <p:sp>
        <p:nvSpPr>
          <p:cNvPr id="7" name="Plassholder for lysbildenummer 5"/>
          <p:cNvSpPr>
            <a:spLocks noGrp="1"/>
          </p:cNvSpPr>
          <p:nvPr>
            <p:ph type="sldNum" sz="quarter" idx="12"/>
          </p:nvPr>
        </p:nvSpPr>
        <p:spPr/>
        <p:txBody>
          <a:bodyPr/>
          <a:lstStyle>
            <a:lvl1pPr>
              <a:defRPr/>
            </a:lvl1pPr>
          </a:lstStyle>
          <a:p>
            <a:pPr>
              <a:defRPr/>
            </a:pPr>
            <a:fld id="{564A1880-F995-4799-BEB6-0C84F33A3F21}" type="slidenum">
              <a:rPr lang="nb-NO"/>
              <a:pPr>
                <a:defRPr/>
              </a:pPr>
              <a:t>‹#›</a:t>
            </a:fld>
            <a:endParaRPr lang="nb-NO"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pPr>
              <a:defRPr/>
            </a:pPr>
            <a:fld id="{2672F438-16E8-4A9D-8014-904A683614FE}" type="datetime4">
              <a:rPr lang="nb-NO"/>
              <a:pPr>
                <a:defRPr/>
              </a:pPr>
              <a:t>22. april 2015</a:t>
            </a:fld>
            <a:endParaRPr lang="nb-NO" dirty="0"/>
          </a:p>
        </p:txBody>
      </p:sp>
      <p:sp>
        <p:nvSpPr>
          <p:cNvPr id="5" name="Plassholder for bunntekst 4"/>
          <p:cNvSpPr>
            <a:spLocks noGrp="1"/>
          </p:cNvSpPr>
          <p:nvPr>
            <p:ph type="ftr" sz="quarter" idx="11"/>
          </p:nvPr>
        </p:nvSpPr>
        <p:spPr/>
        <p:txBody>
          <a:bodyPr/>
          <a:lstStyle>
            <a:lvl1pPr>
              <a:defRPr/>
            </a:lvl1pPr>
          </a:lstStyle>
          <a:p>
            <a:pPr>
              <a:defRPr/>
            </a:pPr>
            <a:r>
              <a:rPr lang="nb-NO"/>
              <a:t>Tittel på presentasjon</a:t>
            </a:r>
          </a:p>
        </p:txBody>
      </p:sp>
      <p:sp>
        <p:nvSpPr>
          <p:cNvPr id="6" name="Plassholder for lysbildenummer 5"/>
          <p:cNvSpPr>
            <a:spLocks noGrp="1"/>
          </p:cNvSpPr>
          <p:nvPr>
            <p:ph type="sldNum" sz="quarter" idx="12"/>
          </p:nvPr>
        </p:nvSpPr>
        <p:spPr/>
        <p:txBody>
          <a:bodyPr/>
          <a:lstStyle>
            <a:lvl1pPr>
              <a:defRPr/>
            </a:lvl1pPr>
          </a:lstStyle>
          <a:p>
            <a:pPr>
              <a:defRPr/>
            </a:pPr>
            <a:fld id="{AEF78C9A-42B0-446C-9B25-22A75B017445}" type="slidenum">
              <a:rPr lang="nb-NO"/>
              <a:pPr>
                <a:defRPr/>
              </a:pPr>
              <a:t>‹#›</a:t>
            </a:fld>
            <a:endParaRPr lang="nb-NO"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443663" y="296863"/>
            <a:ext cx="1908175" cy="5821362"/>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719138" y="296863"/>
            <a:ext cx="5572125" cy="5821362"/>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pPr>
              <a:defRPr/>
            </a:pPr>
            <a:fld id="{2672F438-16E8-4A9D-8014-904A683614FE}" type="datetime4">
              <a:rPr lang="nb-NO"/>
              <a:pPr>
                <a:defRPr/>
              </a:pPr>
              <a:t>22. april 2015</a:t>
            </a:fld>
            <a:endParaRPr lang="nb-NO" dirty="0"/>
          </a:p>
        </p:txBody>
      </p:sp>
      <p:sp>
        <p:nvSpPr>
          <p:cNvPr id="5" name="Plassholder for bunntekst 4"/>
          <p:cNvSpPr>
            <a:spLocks noGrp="1"/>
          </p:cNvSpPr>
          <p:nvPr>
            <p:ph type="ftr" sz="quarter" idx="11"/>
          </p:nvPr>
        </p:nvSpPr>
        <p:spPr/>
        <p:txBody>
          <a:bodyPr/>
          <a:lstStyle>
            <a:lvl1pPr>
              <a:defRPr/>
            </a:lvl1pPr>
          </a:lstStyle>
          <a:p>
            <a:pPr>
              <a:defRPr/>
            </a:pPr>
            <a:r>
              <a:rPr lang="nb-NO"/>
              <a:t>Tittel på presentasjon</a:t>
            </a:r>
          </a:p>
        </p:txBody>
      </p:sp>
      <p:sp>
        <p:nvSpPr>
          <p:cNvPr id="6" name="Plassholder for lysbildenummer 5"/>
          <p:cNvSpPr>
            <a:spLocks noGrp="1"/>
          </p:cNvSpPr>
          <p:nvPr>
            <p:ph type="sldNum" sz="quarter" idx="12"/>
          </p:nvPr>
        </p:nvSpPr>
        <p:spPr/>
        <p:txBody>
          <a:bodyPr/>
          <a:lstStyle>
            <a:lvl1pPr>
              <a:defRPr/>
            </a:lvl1pPr>
          </a:lstStyle>
          <a:p>
            <a:pPr>
              <a:defRPr/>
            </a:pPr>
            <a:fld id="{34C3B530-0C1F-4622-9EC7-56B350D6FDC0}" type="slidenum">
              <a:rPr lang="nb-NO"/>
              <a:pPr>
                <a:defRPr/>
              </a:pPr>
              <a:t>‹#›</a:t>
            </a:fld>
            <a:endParaRPr lang="nb-NO"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smtClean="0"/>
              <a:t>Klikk for å redigere undertittelstil i malen</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b-NO">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b-NO">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1BA3B1-DE56-48AF-B0DD-6E4ED37003B0}" type="slidenum">
              <a:rPr lang="nb-NO">
                <a:solidFill>
                  <a:srgbClr val="000000"/>
                </a:solidFill>
              </a:rPr>
              <a:pPr>
                <a:defRPr/>
              </a:pPr>
              <a:t>‹#›</a:t>
            </a:fld>
            <a:endParaRPr lang="nb-NO">
              <a:solidFill>
                <a:srgbClr val="000000"/>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b-NO">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b-NO">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1BD3F4-69BC-49DA-837E-AB420953C4AF}" type="slidenum">
              <a:rPr lang="nb-NO">
                <a:solidFill>
                  <a:srgbClr val="000000"/>
                </a:solidFill>
              </a:rPr>
              <a:pPr>
                <a:defRPr/>
              </a:pPr>
              <a:t>‹#›</a:t>
            </a:fld>
            <a:endParaRPr lang="nb-NO">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Rectangle 4"/>
          <p:cNvSpPr>
            <a:spLocks noGrp="1" noChangeArrowheads="1"/>
          </p:cNvSpPr>
          <p:nvPr>
            <p:ph type="dt" sz="half" idx="10"/>
          </p:nvPr>
        </p:nvSpPr>
        <p:spPr>
          <a:ln/>
        </p:spPr>
        <p:txBody>
          <a:bodyPr/>
          <a:lstStyle>
            <a:lvl1pPr>
              <a:defRPr/>
            </a:lvl1pPr>
          </a:lstStyle>
          <a:p>
            <a:pPr>
              <a:defRPr/>
            </a:pPr>
            <a:endParaRPr lang="nb-NO"/>
          </a:p>
        </p:txBody>
      </p:sp>
      <p:sp>
        <p:nvSpPr>
          <p:cNvPr id="4" name="Rectangle 5"/>
          <p:cNvSpPr>
            <a:spLocks noGrp="1" noChangeArrowheads="1"/>
          </p:cNvSpPr>
          <p:nvPr>
            <p:ph type="ftr" sz="quarter" idx="11"/>
          </p:nvPr>
        </p:nvSpPr>
        <p:spPr>
          <a:ln/>
        </p:spPr>
        <p:txBody>
          <a:bodyPr/>
          <a:lstStyle>
            <a:lvl1pPr>
              <a:defRPr/>
            </a:lvl1pPr>
          </a:lstStyle>
          <a:p>
            <a:pPr>
              <a:defRPr/>
            </a:pPr>
            <a:endParaRPr lang="nb-NO"/>
          </a:p>
        </p:txBody>
      </p:sp>
      <p:sp>
        <p:nvSpPr>
          <p:cNvPr id="5" name="Rectangle 6"/>
          <p:cNvSpPr>
            <a:spLocks noGrp="1" noChangeArrowheads="1"/>
          </p:cNvSpPr>
          <p:nvPr>
            <p:ph type="sldNum" sz="quarter" idx="12"/>
          </p:nvPr>
        </p:nvSpPr>
        <p:spPr>
          <a:ln/>
        </p:spPr>
        <p:txBody>
          <a:bodyPr/>
          <a:lstStyle>
            <a:lvl1pPr>
              <a:defRPr/>
            </a:lvl1pPr>
          </a:lstStyle>
          <a:p>
            <a:pPr>
              <a:defRPr/>
            </a:pPr>
            <a:fld id="{B010FDEB-DFA2-4D4A-90D7-0D855FEF334A}" type="slidenum">
              <a:rPr lang="nb-NO"/>
              <a:pPr>
                <a:defRPr/>
              </a:pPr>
              <a:t>‹#›</a:t>
            </a:fld>
            <a:endParaRPr lang="nb-NO"/>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Rectangle 4"/>
          <p:cNvSpPr>
            <a:spLocks noGrp="1" noChangeArrowheads="1"/>
          </p:cNvSpPr>
          <p:nvPr>
            <p:ph type="dt" sz="half" idx="10"/>
          </p:nvPr>
        </p:nvSpPr>
        <p:spPr>
          <a:ln/>
        </p:spPr>
        <p:txBody>
          <a:bodyPr/>
          <a:lstStyle>
            <a:lvl1pPr>
              <a:defRPr/>
            </a:lvl1pPr>
          </a:lstStyle>
          <a:p>
            <a:pPr>
              <a:defRPr/>
            </a:pPr>
            <a:endParaRPr lang="nb-NO">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b-NO">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34B30-9485-4D5D-B11E-B7C44433F22C}" type="slidenum">
              <a:rPr lang="nb-NO">
                <a:solidFill>
                  <a:srgbClr val="000000"/>
                </a:solidFill>
              </a:rPr>
              <a:pPr>
                <a:defRPr/>
              </a:pPr>
              <a:t>‹#›</a:t>
            </a:fld>
            <a:endParaRPr lang="nb-NO">
              <a:solidFill>
                <a:srgbClr val="000000"/>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4"/>
          <p:cNvSpPr>
            <a:spLocks noGrp="1" noChangeArrowheads="1"/>
          </p:cNvSpPr>
          <p:nvPr>
            <p:ph type="dt" sz="half" idx="10"/>
          </p:nvPr>
        </p:nvSpPr>
        <p:spPr>
          <a:ln/>
        </p:spPr>
        <p:txBody>
          <a:bodyPr/>
          <a:lstStyle>
            <a:lvl1pPr>
              <a:defRPr/>
            </a:lvl1pPr>
          </a:lstStyle>
          <a:p>
            <a:pPr>
              <a:defRPr/>
            </a:pPr>
            <a:endParaRPr lang="nb-NO">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b-NO">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4B00330-28F7-4F36-BA8E-959B52631782}" type="slidenum">
              <a:rPr lang="nb-NO">
                <a:solidFill>
                  <a:srgbClr val="000000"/>
                </a:solidFill>
              </a:rPr>
              <a:pPr>
                <a:defRPr/>
              </a:pPr>
              <a:t>‹#›</a:t>
            </a:fld>
            <a:endParaRPr lang="nb-NO">
              <a:solidFill>
                <a:srgbClr val="000000"/>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Rectangle 4"/>
          <p:cNvSpPr>
            <a:spLocks noGrp="1" noChangeArrowheads="1"/>
          </p:cNvSpPr>
          <p:nvPr>
            <p:ph type="dt" sz="half" idx="10"/>
          </p:nvPr>
        </p:nvSpPr>
        <p:spPr>
          <a:ln/>
        </p:spPr>
        <p:txBody>
          <a:bodyPr/>
          <a:lstStyle>
            <a:lvl1pPr>
              <a:defRPr/>
            </a:lvl1pPr>
          </a:lstStyle>
          <a:p>
            <a:pPr>
              <a:defRPr/>
            </a:pPr>
            <a:endParaRPr lang="nb-NO">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nb-NO">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601FE5B-1B02-4CA3-830C-9C9E04CC8E5D}" type="slidenum">
              <a:rPr lang="nb-NO">
                <a:solidFill>
                  <a:srgbClr val="000000"/>
                </a:solidFill>
              </a:rPr>
              <a:pPr>
                <a:defRPr/>
              </a:pPr>
              <a:t>‹#›</a:t>
            </a:fld>
            <a:endParaRPr lang="nb-NO">
              <a:solidFill>
                <a:srgbClr val="000000"/>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Rectangle 4"/>
          <p:cNvSpPr>
            <a:spLocks noGrp="1" noChangeArrowheads="1"/>
          </p:cNvSpPr>
          <p:nvPr>
            <p:ph type="dt" sz="half" idx="10"/>
          </p:nvPr>
        </p:nvSpPr>
        <p:spPr>
          <a:ln/>
        </p:spPr>
        <p:txBody>
          <a:bodyPr/>
          <a:lstStyle>
            <a:lvl1pPr>
              <a:defRPr/>
            </a:lvl1pPr>
          </a:lstStyle>
          <a:p>
            <a:pPr>
              <a:defRPr/>
            </a:pPr>
            <a:endParaRPr lang="nb-NO">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nb-NO">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010FDEB-DFA2-4D4A-90D7-0D855FEF334A}" type="slidenum">
              <a:rPr lang="nb-NO">
                <a:solidFill>
                  <a:srgbClr val="000000"/>
                </a:solidFill>
              </a:rPr>
              <a:pPr>
                <a:defRPr/>
              </a:pPr>
              <a:t>‹#›</a:t>
            </a:fld>
            <a:endParaRPr lang="nb-NO">
              <a:solidFill>
                <a:srgbClr val="000000"/>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b-NO">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nb-NO">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F0ABF76-4486-4394-A00E-A61CE08AB196}" type="slidenum">
              <a:rPr lang="nb-NO">
                <a:solidFill>
                  <a:srgbClr val="000000"/>
                </a:solidFill>
              </a:rPr>
              <a:pPr>
                <a:defRPr/>
              </a:pPr>
              <a:t>‹#›</a:t>
            </a:fld>
            <a:endParaRPr lang="nb-NO">
              <a:solidFill>
                <a:srgbClr val="000000"/>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endParaRPr lang="nb-NO">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b-NO">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41C5661-27A5-4EE4-BB1C-DAE648AACE56}" type="slidenum">
              <a:rPr lang="nb-NO">
                <a:solidFill>
                  <a:srgbClr val="000000"/>
                </a:solidFill>
              </a:rPr>
              <a:pPr>
                <a:defRPr/>
              </a:pPr>
              <a:t>‹#›</a:t>
            </a:fld>
            <a:endParaRPr lang="nb-NO">
              <a:solidFill>
                <a:srgbClr val="000000"/>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endParaRPr lang="nb-NO">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b-NO">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6740B55-DCE9-4F9A-9BF2-8E3A2C7C9036}" type="slidenum">
              <a:rPr lang="nb-NO">
                <a:solidFill>
                  <a:srgbClr val="000000"/>
                </a:solidFill>
              </a:rPr>
              <a:pPr>
                <a:defRPr/>
              </a:pPr>
              <a:t>‹#›</a:t>
            </a:fld>
            <a:endParaRPr lang="nb-NO">
              <a:solidFill>
                <a:srgbClr val="000000"/>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b-NO">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b-NO">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D678BB-2791-4A30-BB3B-5D25D6E0ADF0}" type="slidenum">
              <a:rPr lang="nb-NO">
                <a:solidFill>
                  <a:srgbClr val="000000"/>
                </a:solidFill>
              </a:rPr>
              <a:pPr>
                <a:defRPr/>
              </a:pPr>
              <a:t>‹#›</a:t>
            </a:fld>
            <a:endParaRPr lang="nb-NO">
              <a:solidFill>
                <a:srgbClr val="000000"/>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b-NO">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b-NO">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22C570-5435-43C0-A5BF-5F62B78B6C6F}" type="slidenum">
              <a:rPr lang="nb-NO">
                <a:solidFill>
                  <a:srgbClr val="000000"/>
                </a:solidFill>
              </a:rPr>
              <a:pPr>
                <a:defRPr/>
              </a:pPr>
              <a:t>‹#›</a:t>
            </a:fld>
            <a:endParaRPr lang="nb-NO">
              <a:solidFill>
                <a:srgbClr val="000000"/>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chart" preserve="1">
  <p:cSld name="Tittel og diagram">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p>
            <a:r>
              <a:rPr lang="nb-NO" smtClean="0"/>
              <a:t>Klikk for å redigere tittelstil</a:t>
            </a:r>
            <a:endParaRPr lang="nb-NO"/>
          </a:p>
        </p:txBody>
      </p:sp>
      <p:sp>
        <p:nvSpPr>
          <p:cNvPr id="3" name="Plassholder for diagram 2"/>
          <p:cNvSpPr>
            <a:spLocks noGrp="1"/>
          </p:cNvSpPr>
          <p:nvPr>
            <p:ph type="chart" idx="1"/>
          </p:nvPr>
        </p:nvSpPr>
        <p:spPr>
          <a:xfrm>
            <a:off x="457200" y="1600200"/>
            <a:ext cx="8229600" cy="4525963"/>
          </a:xfrm>
        </p:spPr>
        <p:txBody>
          <a:bodyPr/>
          <a:lstStyle/>
          <a:p>
            <a:pPr lvl="0"/>
            <a:endParaRPr lang="nb-NO" noProof="0"/>
          </a:p>
        </p:txBody>
      </p:sp>
      <p:sp>
        <p:nvSpPr>
          <p:cNvPr id="4" name="Rectangle 4"/>
          <p:cNvSpPr>
            <a:spLocks noGrp="1" noChangeArrowheads="1"/>
          </p:cNvSpPr>
          <p:nvPr>
            <p:ph type="dt" sz="half" idx="10"/>
          </p:nvPr>
        </p:nvSpPr>
        <p:spPr>
          <a:ln/>
        </p:spPr>
        <p:txBody>
          <a:bodyPr/>
          <a:lstStyle>
            <a:lvl1pPr>
              <a:defRPr/>
            </a:lvl1pPr>
          </a:lstStyle>
          <a:p>
            <a:pPr>
              <a:defRPr/>
            </a:pPr>
            <a:endParaRPr lang="nb-NO">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b-NO">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6FDCC2B-8814-4A52-87EF-BE8CC024B38E}" type="slidenum">
              <a:rPr lang="nb-NO">
                <a:solidFill>
                  <a:srgbClr val="000000"/>
                </a:solidFill>
              </a:rPr>
              <a:pPr>
                <a:defRPr/>
              </a:pPr>
              <a:t>‹#›</a:t>
            </a:fld>
            <a:endParaRPr lang="nb-NO">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b-NO"/>
          </a:p>
        </p:txBody>
      </p:sp>
      <p:sp>
        <p:nvSpPr>
          <p:cNvPr id="3" name="Rectangle 5"/>
          <p:cNvSpPr>
            <a:spLocks noGrp="1" noChangeArrowheads="1"/>
          </p:cNvSpPr>
          <p:nvPr>
            <p:ph type="ftr" sz="quarter" idx="11"/>
          </p:nvPr>
        </p:nvSpPr>
        <p:spPr>
          <a:ln/>
        </p:spPr>
        <p:txBody>
          <a:bodyPr/>
          <a:lstStyle>
            <a:lvl1pPr>
              <a:defRPr/>
            </a:lvl1pPr>
          </a:lstStyle>
          <a:p>
            <a:pPr>
              <a:defRPr/>
            </a:pPr>
            <a:endParaRPr lang="nb-NO"/>
          </a:p>
        </p:txBody>
      </p:sp>
      <p:sp>
        <p:nvSpPr>
          <p:cNvPr id="4" name="Rectangle 6"/>
          <p:cNvSpPr>
            <a:spLocks noGrp="1" noChangeArrowheads="1"/>
          </p:cNvSpPr>
          <p:nvPr>
            <p:ph type="sldNum" sz="quarter" idx="12"/>
          </p:nvPr>
        </p:nvSpPr>
        <p:spPr>
          <a:ln/>
        </p:spPr>
        <p:txBody>
          <a:bodyPr/>
          <a:lstStyle>
            <a:lvl1pPr>
              <a:defRPr/>
            </a:lvl1pPr>
          </a:lstStyle>
          <a:p>
            <a:pPr>
              <a:defRPr/>
            </a:pPr>
            <a:fld id="{3F0ABF76-4486-4394-A00E-A61CE08AB196}" type="slidenum">
              <a:rPr lang="nb-NO"/>
              <a:pPr>
                <a:defRPr/>
              </a:pPr>
              <a:t>‹#›</a:t>
            </a:fld>
            <a:endParaRPr lang="nb-NO"/>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lvl1pPr>
              <a:defRPr/>
            </a:lvl1pPr>
          </a:lstStyle>
          <a:p>
            <a:pPr>
              <a:defRPr/>
            </a:pPr>
            <a:fld id="{E9E91290-C508-4726-9DCE-1C4D4F90D942}" type="datetime4">
              <a:rPr lang="nb-NO"/>
              <a:pPr>
                <a:defRPr/>
              </a:pPr>
              <a:t>22. april 2015</a:t>
            </a:fld>
            <a:endParaRPr lang="nb-NO" dirty="0"/>
          </a:p>
        </p:txBody>
      </p:sp>
      <p:sp>
        <p:nvSpPr>
          <p:cNvPr id="5" name="Plassholder for bunntekst 4"/>
          <p:cNvSpPr>
            <a:spLocks noGrp="1"/>
          </p:cNvSpPr>
          <p:nvPr>
            <p:ph type="ftr" sz="quarter" idx="11"/>
          </p:nvPr>
        </p:nvSpPr>
        <p:spPr/>
        <p:txBody>
          <a:bodyPr/>
          <a:lstStyle>
            <a:lvl1pPr>
              <a:defRPr/>
            </a:lvl1pPr>
          </a:lstStyle>
          <a:p>
            <a:pPr>
              <a:defRPr/>
            </a:pPr>
            <a:r>
              <a:rPr lang="nb-NO"/>
              <a:t>Tittel på presentasjon</a:t>
            </a:r>
          </a:p>
        </p:txBody>
      </p:sp>
      <p:sp>
        <p:nvSpPr>
          <p:cNvPr id="6" name="Plassholder for lysbildenummer 5"/>
          <p:cNvSpPr>
            <a:spLocks noGrp="1"/>
          </p:cNvSpPr>
          <p:nvPr>
            <p:ph type="sldNum" sz="quarter" idx="12"/>
          </p:nvPr>
        </p:nvSpPr>
        <p:spPr/>
        <p:txBody>
          <a:bodyPr/>
          <a:lstStyle>
            <a:lvl1pPr>
              <a:defRPr/>
            </a:lvl1pPr>
          </a:lstStyle>
          <a:p>
            <a:pPr>
              <a:defRPr/>
            </a:pPr>
            <a:fld id="{987A0C33-3E46-485D-A309-7337913C29A8}" type="slidenum">
              <a:rPr lang="nb-NO"/>
              <a:pPr>
                <a:defRPr/>
              </a:pPr>
              <a:t>‹#›</a:t>
            </a:fld>
            <a:endParaRPr lang="nb-NO"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pPr>
              <a:defRPr/>
            </a:pPr>
            <a:fld id="{E9E91290-C508-4726-9DCE-1C4D4F90D942}" type="datetime4">
              <a:rPr lang="nb-NO"/>
              <a:pPr>
                <a:defRPr/>
              </a:pPr>
              <a:t>22. april 2015</a:t>
            </a:fld>
            <a:endParaRPr lang="nb-NO" dirty="0"/>
          </a:p>
        </p:txBody>
      </p:sp>
      <p:sp>
        <p:nvSpPr>
          <p:cNvPr id="5" name="Plassholder for bunntekst 4"/>
          <p:cNvSpPr>
            <a:spLocks noGrp="1"/>
          </p:cNvSpPr>
          <p:nvPr>
            <p:ph type="ftr" sz="quarter" idx="11"/>
          </p:nvPr>
        </p:nvSpPr>
        <p:spPr/>
        <p:txBody>
          <a:bodyPr/>
          <a:lstStyle>
            <a:lvl1pPr>
              <a:defRPr/>
            </a:lvl1pPr>
          </a:lstStyle>
          <a:p>
            <a:pPr>
              <a:defRPr/>
            </a:pPr>
            <a:r>
              <a:rPr lang="nb-NO"/>
              <a:t>Tittel på presentasjon</a:t>
            </a:r>
          </a:p>
        </p:txBody>
      </p:sp>
      <p:sp>
        <p:nvSpPr>
          <p:cNvPr id="6" name="Plassholder for lysbildenummer 5"/>
          <p:cNvSpPr>
            <a:spLocks noGrp="1"/>
          </p:cNvSpPr>
          <p:nvPr>
            <p:ph type="sldNum" sz="quarter" idx="12"/>
          </p:nvPr>
        </p:nvSpPr>
        <p:spPr/>
        <p:txBody>
          <a:bodyPr/>
          <a:lstStyle>
            <a:lvl1pPr>
              <a:defRPr/>
            </a:lvl1pPr>
          </a:lstStyle>
          <a:p>
            <a:pPr>
              <a:defRPr/>
            </a:pPr>
            <a:fld id="{AF2247E3-4113-4248-93C4-2105E41F078C}" type="slidenum">
              <a:rPr lang="nb-NO"/>
              <a:pPr>
                <a:defRPr/>
              </a:pPr>
              <a:t>‹#›</a:t>
            </a:fld>
            <a:endParaRPr lang="nb-NO"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lvl1pPr>
              <a:defRPr/>
            </a:lvl1pPr>
          </a:lstStyle>
          <a:p>
            <a:pPr>
              <a:defRPr/>
            </a:pPr>
            <a:fld id="{E9E91290-C508-4726-9DCE-1C4D4F90D942}" type="datetime4">
              <a:rPr lang="nb-NO"/>
              <a:pPr>
                <a:defRPr/>
              </a:pPr>
              <a:t>22. april 2015</a:t>
            </a:fld>
            <a:endParaRPr lang="nb-NO" dirty="0"/>
          </a:p>
        </p:txBody>
      </p:sp>
      <p:sp>
        <p:nvSpPr>
          <p:cNvPr id="5" name="Plassholder for bunntekst 4"/>
          <p:cNvSpPr>
            <a:spLocks noGrp="1"/>
          </p:cNvSpPr>
          <p:nvPr>
            <p:ph type="ftr" sz="quarter" idx="11"/>
          </p:nvPr>
        </p:nvSpPr>
        <p:spPr/>
        <p:txBody>
          <a:bodyPr/>
          <a:lstStyle>
            <a:lvl1pPr>
              <a:defRPr/>
            </a:lvl1pPr>
          </a:lstStyle>
          <a:p>
            <a:pPr>
              <a:defRPr/>
            </a:pPr>
            <a:r>
              <a:rPr lang="nb-NO"/>
              <a:t>Tittel på presentasjon</a:t>
            </a:r>
          </a:p>
        </p:txBody>
      </p:sp>
      <p:sp>
        <p:nvSpPr>
          <p:cNvPr id="6" name="Plassholder for lysbildenummer 5"/>
          <p:cNvSpPr>
            <a:spLocks noGrp="1"/>
          </p:cNvSpPr>
          <p:nvPr>
            <p:ph type="sldNum" sz="quarter" idx="12"/>
          </p:nvPr>
        </p:nvSpPr>
        <p:spPr/>
        <p:txBody>
          <a:bodyPr/>
          <a:lstStyle>
            <a:lvl1pPr>
              <a:defRPr/>
            </a:lvl1pPr>
          </a:lstStyle>
          <a:p>
            <a:pPr>
              <a:defRPr/>
            </a:pPr>
            <a:fld id="{64BF4D17-805E-41E0-900C-F0A4EC9A16AA}" type="slidenum">
              <a:rPr lang="nb-NO"/>
              <a:pPr>
                <a:defRPr/>
              </a:pPr>
              <a:t>‹#›</a:t>
            </a:fld>
            <a:endParaRPr lang="nb-NO"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720725" y="1592263"/>
            <a:ext cx="3738563"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11688" y="1592263"/>
            <a:ext cx="37401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3"/>
          <p:cNvSpPr>
            <a:spLocks noGrp="1"/>
          </p:cNvSpPr>
          <p:nvPr>
            <p:ph type="dt" sz="half" idx="10"/>
          </p:nvPr>
        </p:nvSpPr>
        <p:spPr/>
        <p:txBody>
          <a:bodyPr/>
          <a:lstStyle>
            <a:lvl1pPr>
              <a:defRPr/>
            </a:lvl1pPr>
          </a:lstStyle>
          <a:p>
            <a:pPr>
              <a:defRPr/>
            </a:pPr>
            <a:fld id="{E9E91290-C508-4726-9DCE-1C4D4F90D942}" type="datetime4">
              <a:rPr lang="nb-NO"/>
              <a:pPr>
                <a:defRPr/>
              </a:pPr>
              <a:t>22. april 2015</a:t>
            </a:fld>
            <a:endParaRPr lang="nb-NO" dirty="0"/>
          </a:p>
        </p:txBody>
      </p:sp>
      <p:sp>
        <p:nvSpPr>
          <p:cNvPr id="6" name="Plassholder for bunntekst 4"/>
          <p:cNvSpPr>
            <a:spLocks noGrp="1"/>
          </p:cNvSpPr>
          <p:nvPr>
            <p:ph type="ftr" sz="quarter" idx="11"/>
          </p:nvPr>
        </p:nvSpPr>
        <p:spPr/>
        <p:txBody>
          <a:bodyPr/>
          <a:lstStyle>
            <a:lvl1pPr>
              <a:defRPr/>
            </a:lvl1pPr>
          </a:lstStyle>
          <a:p>
            <a:pPr>
              <a:defRPr/>
            </a:pPr>
            <a:r>
              <a:rPr lang="nb-NO"/>
              <a:t>Tittel på presentasjon</a:t>
            </a:r>
          </a:p>
        </p:txBody>
      </p:sp>
      <p:sp>
        <p:nvSpPr>
          <p:cNvPr id="7" name="Plassholder for lysbildenummer 5"/>
          <p:cNvSpPr>
            <a:spLocks noGrp="1"/>
          </p:cNvSpPr>
          <p:nvPr>
            <p:ph type="sldNum" sz="quarter" idx="12"/>
          </p:nvPr>
        </p:nvSpPr>
        <p:spPr/>
        <p:txBody>
          <a:bodyPr/>
          <a:lstStyle>
            <a:lvl1pPr>
              <a:defRPr/>
            </a:lvl1pPr>
          </a:lstStyle>
          <a:p>
            <a:pPr>
              <a:defRPr/>
            </a:pPr>
            <a:fld id="{07F422A5-5884-4AE3-8B72-1FC025861CFB}" type="slidenum">
              <a:rPr lang="nb-NO"/>
              <a:pPr>
                <a:defRPr/>
              </a:pPr>
              <a:t>‹#›</a:t>
            </a:fld>
            <a:endParaRPr lang="nb-NO"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3"/>
          <p:cNvSpPr>
            <a:spLocks noGrp="1"/>
          </p:cNvSpPr>
          <p:nvPr>
            <p:ph type="dt" sz="half" idx="10"/>
          </p:nvPr>
        </p:nvSpPr>
        <p:spPr/>
        <p:txBody>
          <a:bodyPr/>
          <a:lstStyle>
            <a:lvl1pPr>
              <a:defRPr/>
            </a:lvl1pPr>
          </a:lstStyle>
          <a:p>
            <a:pPr>
              <a:defRPr/>
            </a:pPr>
            <a:fld id="{E9E91290-C508-4726-9DCE-1C4D4F90D942}" type="datetime4">
              <a:rPr lang="nb-NO"/>
              <a:pPr>
                <a:defRPr/>
              </a:pPr>
              <a:t>22. april 2015</a:t>
            </a:fld>
            <a:endParaRPr lang="nb-NO" dirty="0"/>
          </a:p>
        </p:txBody>
      </p:sp>
      <p:sp>
        <p:nvSpPr>
          <p:cNvPr id="8" name="Plassholder for bunntekst 4"/>
          <p:cNvSpPr>
            <a:spLocks noGrp="1"/>
          </p:cNvSpPr>
          <p:nvPr>
            <p:ph type="ftr" sz="quarter" idx="11"/>
          </p:nvPr>
        </p:nvSpPr>
        <p:spPr/>
        <p:txBody>
          <a:bodyPr/>
          <a:lstStyle>
            <a:lvl1pPr>
              <a:defRPr/>
            </a:lvl1pPr>
          </a:lstStyle>
          <a:p>
            <a:pPr>
              <a:defRPr/>
            </a:pPr>
            <a:r>
              <a:rPr lang="nb-NO"/>
              <a:t>Tittel på presentasjon</a:t>
            </a:r>
          </a:p>
        </p:txBody>
      </p:sp>
      <p:sp>
        <p:nvSpPr>
          <p:cNvPr id="9" name="Plassholder for lysbildenummer 5"/>
          <p:cNvSpPr>
            <a:spLocks noGrp="1"/>
          </p:cNvSpPr>
          <p:nvPr>
            <p:ph type="sldNum" sz="quarter" idx="12"/>
          </p:nvPr>
        </p:nvSpPr>
        <p:spPr/>
        <p:txBody>
          <a:bodyPr/>
          <a:lstStyle>
            <a:lvl1pPr>
              <a:defRPr/>
            </a:lvl1pPr>
          </a:lstStyle>
          <a:p>
            <a:pPr>
              <a:defRPr/>
            </a:pPr>
            <a:fld id="{753A2FF0-1816-4606-A517-05B35573615E}" type="slidenum">
              <a:rPr lang="nb-NO"/>
              <a:pPr>
                <a:defRPr/>
              </a:pPr>
              <a:t>‹#›</a:t>
            </a:fld>
            <a:endParaRPr lang="nb-NO"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3"/>
          <p:cNvSpPr>
            <a:spLocks noGrp="1"/>
          </p:cNvSpPr>
          <p:nvPr>
            <p:ph type="dt" sz="half" idx="10"/>
          </p:nvPr>
        </p:nvSpPr>
        <p:spPr/>
        <p:txBody>
          <a:bodyPr/>
          <a:lstStyle>
            <a:lvl1pPr>
              <a:defRPr/>
            </a:lvl1pPr>
          </a:lstStyle>
          <a:p>
            <a:pPr>
              <a:defRPr/>
            </a:pPr>
            <a:fld id="{E9E91290-C508-4726-9DCE-1C4D4F90D942}" type="datetime4">
              <a:rPr lang="nb-NO"/>
              <a:pPr>
                <a:defRPr/>
              </a:pPr>
              <a:t>22. april 2015</a:t>
            </a:fld>
            <a:endParaRPr lang="nb-NO" dirty="0"/>
          </a:p>
        </p:txBody>
      </p:sp>
      <p:sp>
        <p:nvSpPr>
          <p:cNvPr id="4" name="Plassholder for bunntekst 4"/>
          <p:cNvSpPr>
            <a:spLocks noGrp="1"/>
          </p:cNvSpPr>
          <p:nvPr>
            <p:ph type="ftr" sz="quarter" idx="11"/>
          </p:nvPr>
        </p:nvSpPr>
        <p:spPr/>
        <p:txBody>
          <a:bodyPr/>
          <a:lstStyle>
            <a:lvl1pPr>
              <a:defRPr/>
            </a:lvl1pPr>
          </a:lstStyle>
          <a:p>
            <a:pPr>
              <a:defRPr/>
            </a:pPr>
            <a:r>
              <a:rPr lang="nb-NO"/>
              <a:t>Tittel på presentasjon</a:t>
            </a:r>
          </a:p>
        </p:txBody>
      </p:sp>
      <p:sp>
        <p:nvSpPr>
          <p:cNvPr id="5" name="Plassholder for lysbildenummer 5"/>
          <p:cNvSpPr>
            <a:spLocks noGrp="1"/>
          </p:cNvSpPr>
          <p:nvPr>
            <p:ph type="sldNum" sz="quarter" idx="12"/>
          </p:nvPr>
        </p:nvSpPr>
        <p:spPr/>
        <p:txBody>
          <a:bodyPr/>
          <a:lstStyle>
            <a:lvl1pPr>
              <a:defRPr/>
            </a:lvl1pPr>
          </a:lstStyle>
          <a:p>
            <a:pPr>
              <a:defRPr/>
            </a:pPr>
            <a:fld id="{B47F7542-5C8B-4173-8DD4-D320A1DBDAED}" type="slidenum">
              <a:rPr lang="nb-NO"/>
              <a:pPr>
                <a:defRPr/>
              </a:pPr>
              <a:t>‹#›</a:t>
            </a:fld>
            <a:endParaRPr lang="nb-NO"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3"/>
          <p:cNvSpPr>
            <a:spLocks noGrp="1"/>
          </p:cNvSpPr>
          <p:nvPr>
            <p:ph type="dt" sz="half" idx="10"/>
          </p:nvPr>
        </p:nvSpPr>
        <p:spPr/>
        <p:txBody>
          <a:bodyPr/>
          <a:lstStyle>
            <a:lvl1pPr>
              <a:defRPr/>
            </a:lvl1pPr>
          </a:lstStyle>
          <a:p>
            <a:pPr>
              <a:defRPr/>
            </a:pPr>
            <a:fld id="{E9E91290-C508-4726-9DCE-1C4D4F90D942}" type="datetime4">
              <a:rPr lang="nb-NO"/>
              <a:pPr>
                <a:defRPr/>
              </a:pPr>
              <a:t>22. april 2015</a:t>
            </a:fld>
            <a:endParaRPr lang="nb-NO" dirty="0"/>
          </a:p>
        </p:txBody>
      </p:sp>
      <p:sp>
        <p:nvSpPr>
          <p:cNvPr id="3" name="Plassholder for bunntekst 4"/>
          <p:cNvSpPr>
            <a:spLocks noGrp="1"/>
          </p:cNvSpPr>
          <p:nvPr>
            <p:ph type="ftr" sz="quarter" idx="11"/>
          </p:nvPr>
        </p:nvSpPr>
        <p:spPr/>
        <p:txBody>
          <a:bodyPr/>
          <a:lstStyle>
            <a:lvl1pPr>
              <a:defRPr/>
            </a:lvl1pPr>
          </a:lstStyle>
          <a:p>
            <a:pPr>
              <a:defRPr/>
            </a:pPr>
            <a:r>
              <a:rPr lang="nb-NO"/>
              <a:t>Tittel på presentasjon</a:t>
            </a:r>
          </a:p>
        </p:txBody>
      </p:sp>
      <p:sp>
        <p:nvSpPr>
          <p:cNvPr id="4" name="Plassholder for lysbildenummer 5"/>
          <p:cNvSpPr>
            <a:spLocks noGrp="1"/>
          </p:cNvSpPr>
          <p:nvPr>
            <p:ph type="sldNum" sz="quarter" idx="12"/>
          </p:nvPr>
        </p:nvSpPr>
        <p:spPr/>
        <p:txBody>
          <a:bodyPr/>
          <a:lstStyle>
            <a:lvl1pPr>
              <a:defRPr/>
            </a:lvl1pPr>
          </a:lstStyle>
          <a:p>
            <a:pPr>
              <a:defRPr/>
            </a:pPr>
            <a:fld id="{204C666E-F4D7-490C-A7CA-C71553C20FAA}" type="slidenum">
              <a:rPr lang="nb-NO"/>
              <a:pPr>
                <a:defRPr/>
              </a:pPr>
              <a:t>‹#›</a:t>
            </a:fld>
            <a:endParaRPr lang="nb-NO"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3"/>
          <p:cNvSpPr>
            <a:spLocks noGrp="1"/>
          </p:cNvSpPr>
          <p:nvPr>
            <p:ph type="dt" sz="half" idx="10"/>
          </p:nvPr>
        </p:nvSpPr>
        <p:spPr/>
        <p:txBody>
          <a:bodyPr/>
          <a:lstStyle>
            <a:lvl1pPr>
              <a:defRPr/>
            </a:lvl1pPr>
          </a:lstStyle>
          <a:p>
            <a:pPr>
              <a:defRPr/>
            </a:pPr>
            <a:fld id="{E9E91290-C508-4726-9DCE-1C4D4F90D942}" type="datetime4">
              <a:rPr lang="nb-NO"/>
              <a:pPr>
                <a:defRPr/>
              </a:pPr>
              <a:t>22. april 2015</a:t>
            </a:fld>
            <a:endParaRPr lang="nb-NO" dirty="0"/>
          </a:p>
        </p:txBody>
      </p:sp>
      <p:sp>
        <p:nvSpPr>
          <p:cNvPr id="6" name="Plassholder for bunntekst 4"/>
          <p:cNvSpPr>
            <a:spLocks noGrp="1"/>
          </p:cNvSpPr>
          <p:nvPr>
            <p:ph type="ftr" sz="quarter" idx="11"/>
          </p:nvPr>
        </p:nvSpPr>
        <p:spPr/>
        <p:txBody>
          <a:bodyPr/>
          <a:lstStyle>
            <a:lvl1pPr>
              <a:defRPr/>
            </a:lvl1pPr>
          </a:lstStyle>
          <a:p>
            <a:pPr>
              <a:defRPr/>
            </a:pPr>
            <a:r>
              <a:rPr lang="nb-NO"/>
              <a:t>Tittel på presentasjon</a:t>
            </a:r>
          </a:p>
        </p:txBody>
      </p:sp>
      <p:sp>
        <p:nvSpPr>
          <p:cNvPr id="7" name="Plassholder for lysbildenummer 5"/>
          <p:cNvSpPr>
            <a:spLocks noGrp="1"/>
          </p:cNvSpPr>
          <p:nvPr>
            <p:ph type="sldNum" sz="quarter" idx="12"/>
          </p:nvPr>
        </p:nvSpPr>
        <p:spPr/>
        <p:txBody>
          <a:bodyPr/>
          <a:lstStyle>
            <a:lvl1pPr>
              <a:defRPr/>
            </a:lvl1pPr>
          </a:lstStyle>
          <a:p>
            <a:pPr>
              <a:defRPr/>
            </a:pPr>
            <a:fld id="{CABC96E2-19F7-478A-93B3-ED629570601E}" type="slidenum">
              <a:rPr lang="nb-NO"/>
              <a:pPr>
                <a:defRPr/>
              </a:pPr>
              <a:t>‹#›</a:t>
            </a:fld>
            <a:endParaRPr lang="nb-NO"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3"/>
          <p:cNvSpPr>
            <a:spLocks noGrp="1"/>
          </p:cNvSpPr>
          <p:nvPr>
            <p:ph type="dt" sz="half" idx="10"/>
          </p:nvPr>
        </p:nvSpPr>
        <p:spPr/>
        <p:txBody>
          <a:bodyPr/>
          <a:lstStyle>
            <a:lvl1pPr>
              <a:defRPr/>
            </a:lvl1pPr>
          </a:lstStyle>
          <a:p>
            <a:pPr>
              <a:defRPr/>
            </a:pPr>
            <a:fld id="{E9E91290-C508-4726-9DCE-1C4D4F90D942}" type="datetime4">
              <a:rPr lang="nb-NO"/>
              <a:pPr>
                <a:defRPr/>
              </a:pPr>
              <a:t>22. april 2015</a:t>
            </a:fld>
            <a:endParaRPr lang="nb-NO" dirty="0"/>
          </a:p>
        </p:txBody>
      </p:sp>
      <p:sp>
        <p:nvSpPr>
          <p:cNvPr id="6" name="Plassholder for bunntekst 4"/>
          <p:cNvSpPr>
            <a:spLocks noGrp="1"/>
          </p:cNvSpPr>
          <p:nvPr>
            <p:ph type="ftr" sz="quarter" idx="11"/>
          </p:nvPr>
        </p:nvSpPr>
        <p:spPr/>
        <p:txBody>
          <a:bodyPr/>
          <a:lstStyle>
            <a:lvl1pPr>
              <a:defRPr/>
            </a:lvl1pPr>
          </a:lstStyle>
          <a:p>
            <a:pPr>
              <a:defRPr/>
            </a:pPr>
            <a:r>
              <a:rPr lang="nb-NO"/>
              <a:t>Tittel på presentasjon</a:t>
            </a:r>
          </a:p>
        </p:txBody>
      </p:sp>
      <p:sp>
        <p:nvSpPr>
          <p:cNvPr id="7" name="Plassholder for lysbildenummer 5"/>
          <p:cNvSpPr>
            <a:spLocks noGrp="1"/>
          </p:cNvSpPr>
          <p:nvPr>
            <p:ph type="sldNum" sz="quarter" idx="12"/>
          </p:nvPr>
        </p:nvSpPr>
        <p:spPr/>
        <p:txBody>
          <a:bodyPr/>
          <a:lstStyle>
            <a:lvl1pPr>
              <a:defRPr/>
            </a:lvl1pPr>
          </a:lstStyle>
          <a:p>
            <a:pPr>
              <a:defRPr/>
            </a:pPr>
            <a:fld id="{3FBF8F3B-A6FD-4FB9-A9C7-8EE919B817B8}" type="slidenum">
              <a:rPr lang="nb-NO"/>
              <a:pPr>
                <a:defRPr/>
              </a:pPr>
              <a:t>‹#›</a:t>
            </a:fld>
            <a:endParaRPr lang="nb-NO"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pPr>
              <a:defRPr/>
            </a:pPr>
            <a:fld id="{E9E91290-C508-4726-9DCE-1C4D4F90D942}" type="datetime4">
              <a:rPr lang="nb-NO"/>
              <a:pPr>
                <a:defRPr/>
              </a:pPr>
              <a:t>22. april 2015</a:t>
            </a:fld>
            <a:endParaRPr lang="nb-NO" dirty="0"/>
          </a:p>
        </p:txBody>
      </p:sp>
      <p:sp>
        <p:nvSpPr>
          <p:cNvPr id="5" name="Plassholder for bunntekst 4"/>
          <p:cNvSpPr>
            <a:spLocks noGrp="1"/>
          </p:cNvSpPr>
          <p:nvPr>
            <p:ph type="ftr" sz="quarter" idx="11"/>
          </p:nvPr>
        </p:nvSpPr>
        <p:spPr/>
        <p:txBody>
          <a:bodyPr/>
          <a:lstStyle>
            <a:lvl1pPr>
              <a:defRPr/>
            </a:lvl1pPr>
          </a:lstStyle>
          <a:p>
            <a:pPr>
              <a:defRPr/>
            </a:pPr>
            <a:r>
              <a:rPr lang="nb-NO"/>
              <a:t>Tittel på presentasjon</a:t>
            </a:r>
          </a:p>
        </p:txBody>
      </p:sp>
      <p:sp>
        <p:nvSpPr>
          <p:cNvPr id="6" name="Plassholder for lysbildenummer 5"/>
          <p:cNvSpPr>
            <a:spLocks noGrp="1"/>
          </p:cNvSpPr>
          <p:nvPr>
            <p:ph type="sldNum" sz="quarter" idx="12"/>
          </p:nvPr>
        </p:nvSpPr>
        <p:spPr/>
        <p:txBody>
          <a:bodyPr/>
          <a:lstStyle>
            <a:lvl1pPr>
              <a:defRPr/>
            </a:lvl1pPr>
          </a:lstStyle>
          <a:p>
            <a:pPr>
              <a:defRPr/>
            </a:pPr>
            <a:fld id="{45743611-FD3C-4CEC-82C8-6B31A147197F}" type="slidenum">
              <a:rPr lang="nb-NO"/>
              <a:pPr>
                <a:defRPr/>
              </a:pPr>
              <a:t>‹#›</a:t>
            </a:fld>
            <a:endParaRPr lang="nb-NO"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endParaRPr lang="nb-NO"/>
          </a:p>
        </p:txBody>
      </p:sp>
      <p:sp>
        <p:nvSpPr>
          <p:cNvPr id="6" name="Rectangle 5"/>
          <p:cNvSpPr>
            <a:spLocks noGrp="1" noChangeArrowheads="1"/>
          </p:cNvSpPr>
          <p:nvPr>
            <p:ph type="ftr" sz="quarter" idx="11"/>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B41C5661-27A5-4EE4-BB1C-DAE648AACE56}" type="slidenum">
              <a:rPr lang="nb-NO"/>
              <a:pPr>
                <a:defRPr/>
              </a:pPr>
              <a:t>‹#›</a:t>
            </a:fld>
            <a:endParaRPr lang="nb-NO"/>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443663" y="296863"/>
            <a:ext cx="1908175" cy="5821362"/>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719138" y="296863"/>
            <a:ext cx="5572125" cy="5821362"/>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vl1pPr>
          </a:lstStyle>
          <a:p>
            <a:pPr>
              <a:defRPr/>
            </a:pPr>
            <a:fld id="{E9E91290-C508-4726-9DCE-1C4D4F90D942}" type="datetime4">
              <a:rPr lang="nb-NO"/>
              <a:pPr>
                <a:defRPr/>
              </a:pPr>
              <a:t>22. april 2015</a:t>
            </a:fld>
            <a:endParaRPr lang="nb-NO" dirty="0"/>
          </a:p>
        </p:txBody>
      </p:sp>
      <p:sp>
        <p:nvSpPr>
          <p:cNvPr id="5" name="Plassholder for bunntekst 4"/>
          <p:cNvSpPr>
            <a:spLocks noGrp="1"/>
          </p:cNvSpPr>
          <p:nvPr>
            <p:ph type="ftr" sz="quarter" idx="11"/>
          </p:nvPr>
        </p:nvSpPr>
        <p:spPr/>
        <p:txBody>
          <a:bodyPr/>
          <a:lstStyle>
            <a:lvl1pPr>
              <a:defRPr/>
            </a:lvl1pPr>
          </a:lstStyle>
          <a:p>
            <a:pPr>
              <a:defRPr/>
            </a:pPr>
            <a:r>
              <a:rPr lang="nb-NO"/>
              <a:t>Tittel på presentasjon</a:t>
            </a:r>
          </a:p>
        </p:txBody>
      </p:sp>
      <p:sp>
        <p:nvSpPr>
          <p:cNvPr id="6" name="Plassholder for lysbildenummer 5"/>
          <p:cNvSpPr>
            <a:spLocks noGrp="1"/>
          </p:cNvSpPr>
          <p:nvPr>
            <p:ph type="sldNum" sz="quarter" idx="12"/>
          </p:nvPr>
        </p:nvSpPr>
        <p:spPr/>
        <p:txBody>
          <a:bodyPr/>
          <a:lstStyle>
            <a:lvl1pPr>
              <a:defRPr/>
            </a:lvl1pPr>
          </a:lstStyle>
          <a:p>
            <a:pPr>
              <a:defRPr/>
            </a:pPr>
            <a:fld id="{113FF786-30C6-40D9-8496-6A35F031372D}" type="slidenum">
              <a:rPr lang="nb-NO"/>
              <a:pPr>
                <a:defRPr/>
              </a:pPr>
              <a:t>‹#›</a:t>
            </a:fld>
            <a:endParaRPr lang="nb-NO"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65C07E-5481-4A12-8753-ECDD94E55119}" type="datetimeFigureOut">
              <a:rPr lang="en-US" smtClean="0">
                <a:solidFill>
                  <a:prstClr val="black">
                    <a:tint val="75000"/>
                  </a:prstClr>
                </a:solidFill>
              </a:rPr>
              <a:pPr/>
              <a:t>4/22/2015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3941E5-89BB-4AAA-9290-7C98C5C1324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65C07E-5481-4A12-8753-ECDD94E55119}" type="datetimeFigureOut">
              <a:rPr lang="en-US" smtClean="0">
                <a:solidFill>
                  <a:prstClr val="black">
                    <a:tint val="75000"/>
                  </a:prstClr>
                </a:solidFill>
              </a:rPr>
              <a:pPr/>
              <a:t>4/22/2015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3941E5-89BB-4AAA-9290-7C98C5C1324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65C07E-5481-4A12-8753-ECDD94E55119}" type="datetimeFigureOut">
              <a:rPr lang="en-US" smtClean="0">
                <a:solidFill>
                  <a:prstClr val="black">
                    <a:tint val="75000"/>
                  </a:prstClr>
                </a:solidFill>
              </a:rPr>
              <a:pPr/>
              <a:t>4/22/2015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3941E5-89BB-4AAA-9290-7C98C5C1324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65C07E-5481-4A12-8753-ECDD94E55119}" type="datetimeFigureOut">
              <a:rPr lang="en-US" smtClean="0">
                <a:solidFill>
                  <a:prstClr val="black">
                    <a:tint val="75000"/>
                  </a:prstClr>
                </a:solidFill>
              </a:rPr>
              <a:pPr/>
              <a:t>4/22/2015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3941E5-89BB-4AAA-9290-7C98C5C1324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65C07E-5481-4A12-8753-ECDD94E55119}" type="datetimeFigureOut">
              <a:rPr lang="en-US" smtClean="0">
                <a:solidFill>
                  <a:prstClr val="black">
                    <a:tint val="75000"/>
                  </a:prstClr>
                </a:solidFill>
              </a:rPr>
              <a:pPr/>
              <a:t>4/22/2015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03941E5-89BB-4AAA-9290-7C98C5C1324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65C07E-5481-4A12-8753-ECDD94E55119}" type="datetimeFigureOut">
              <a:rPr lang="en-US" smtClean="0">
                <a:solidFill>
                  <a:prstClr val="black">
                    <a:tint val="75000"/>
                  </a:prstClr>
                </a:solidFill>
              </a:rPr>
              <a:pPr/>
              <a:t>4/22/2015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03941E5-89BB-4AAA-9290-7C98C5C1324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65C07E-5481-4A12-8753-ECDD94E55119}" type="datetimeFigureOut">
              <a:rPr lang="en-US" smtClean="0">
                <a:solidFill>
                  <a:prstClr val="black">
                    <a:tint val="75000"/>
                  </a:prstClr>
                </a:solidFill>
              </a:rPr>
              <a:pPr/>
              <a:t>4/22/2015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03941E5-89BB-4AAA-9290-7C98C5C1324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65C07E-5481-4A12-8753-ECDD94E55119}" type="datetimeFigureOut">
              <a:rPr lang="en-US" smtClean="0">
                <a:solidFill>
                  <a:prstClr val="black">
                    <a:tint val="75000"/>
                  </a:prstClr>
                </a:solidFill>
              </a:rPr>
              <a:pPr/>
              <a:t>4/22/2015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3941E5-89BB-4AAA-9290-7C98C5C1324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65C07E-5481-4A12-8753-ECDD94E55119}" type="datetimeFigureOut">
              <a:rPr lang="en-US" smtClean="0">
                <a:solidFill>
                  <a:prstClr val="black">
                    <a:tint val="75000"/>
                  </a:prstClr>
                </a:solidFill>
              </a:rPr>
              <a:pPr/>
              <a:t>4/22/2015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03941E5-89BB-4AAA-9290-7C98C5C1324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Rectangle 4"/>
          <p:cNvSpPr>
            <a:spLocks noGrp="1" noChangeArrowheads="1"/>
          </p:cNvSpPr>
          <p:nvPr>
            <p:ph type="dt" sz="half" idx="10"/>
          </p:nvPr>
        </p:nvSpPr>
        <p:spPr>
          <a:ln/>
        </p:spPr>
        <p:txBody>
          <a:bodyPr/>
          <a:lstStyle>
            <a:lvl1pPr>
              <a:defRPr/>
            </a:lvl1pPr>
          </a:lstStyle>
          <a:p>
            <a:pPr>
              <a:defRPr/>
            </a:pPr>
            <a:endParaRPr lang="nb-NO"/>
          </a:p>
        </p:txBody>
      </p:sp>
      <p:sp>
        <p:nvSpPr>
          <p:cNvPr id="6" name="Rectangle 5"/>
          <p:cNvSpPr>
            <a:spLocks noGrp="1" noChangeArrowheads="1"/>
          </p:cNvSpPr>
          <p:nvPr>
            <p:ph type="ftr" sz="quarter" idx="11"/>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86740B55-DCE9-4F9A-9BF2-8E3A2C7C9036}" type="slidenum">
              <a:rPr lang="nb-NO"/>
              <a:pPr>
                <a:defRPr/>
              </a:pPr>
              <a:t>‹#›</a:t>
            </a:fld>
            <a:endParaRPr lang="nb-NO"/>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65C07E-5481-4A12-8753-ECDD94E55119}" type="datetimeFigureOut">
              <a:rPr lang="en-US" smtClean="0">
                <a:solidFill>
                  <a:prstClr val="black">
                    <a:tint val="75000"/>
                  </a:prstClr>
                </a:solidFill>
              </a:rPr>
              <a:pPr/>
              <a:t>4/22/2015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3941E5-89BB-4AAA-9290-7C98C5C1324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65C07E-5481-4A12-8753-ECDD94E55119}" type="datetimeFigureOut">
              <a:rPr lang="en-US" smtClean="0">
                <a:solidFill>
                  <a:prstClr val="black">
                    <a:tint val="75000"/>
                  </a:prstClr>
                </a:solidFill>
              </a:rPr>
              <a:pPr/>
              <a:t>4/22/2015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03941E5-89BB-4AAA-9290-7C98C5C1324E}"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533400" y="6229350"/>
            <a:ext cx="2133600" cy="476250"/>
          </a:xfrm>
        </p:spPr>
        <p:txBody>
          <a:bodyPr/>
          <a:lstStyle>
            <a:lvl1pPr>
              <a:defRPr/>
            </a:lvl1pPr>
          </a:lstStyle>
          <a:p>
            <a:fld id="{6F3D2F96-F2A5-4078-A121-21FB32F6B662}" type="slidenum">
              <a:rPr lang="en-US">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b-NO" smtClean="0"/>
              <a:t>Klikk for å redigere undertittelstil i malen</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b-NO">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b-NO">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1BA3B1-DE56-48AF-B0DD-6E4ED37003B0}" type="slidenum">
              <a:rPr lang="nb-NO">
                <a:solidFill>
                  <a:srgbClr val="000000"/>
                </a:solidFill>
              </a:rPr>
              <a:pPr>
                <a:defRPr/>
              </a:pPr>
              <a:t>‹#›</a:t>
            </a:fld>
            <a:endParaRPr lang="nb-NO">
              <a:solidFill>
                <a:srgbClr val="000000"/>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b-NO">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b-NO">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1BD3F4-69BC-49DA-837E-AB420953C4AF}" type="slidenum">
              <a:rPr lang="nb-NO">
                <a:solidFill>
                  <a:srgbClr val="000000"/>
                </a:solidFill>
              </a:rPr>
              <a:pPr>
                <a:defRPr/>
              </a:pPr>
              <a:t>‹#›</a:t>
            </a:fld>
            <a:endParaRPr lang="nb-NO">
              <a:solidFill>
                <a:srgbClr val="000000"/>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smtClean="0"/>
              <a:t>Klikk for å redigere tekststiler i malen</a:t>
            </a:r>
          </a:p>
        </p:txBody>
      </p:sp>
      <p:sp>
        <p:nvSpPr>
          <p:cNvPr id="4" name="Rectangle 4"/>
          <p:cNvSpPr>
            <a:spLocks noGrp="1" noChangeArrowheads="1"/>
          </p:cNvSpPr>
          <p:nvPr>
            <p:ph type="dt" sz="half" idx="10"/>
          </p:nvPr>
        </p:nvSpPr>
        <p:spPr>
          <a:ln/>
        </p:spPr>
        <p:txBody>
          <a:bodyPr/>
          <a:lstStyle>
            <a:lvl1pPr>
              <a:defRPr/>
            </a:lvl1pPr>
          </a:lstStyle>
          <a:p>
            <a:pPr>
              <a:defRPr/>
            </a:pPr>
            <a:endParaRPr lang="nb-NO">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b-NO">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E34B30-9485-4D5D-B11E-B7C44433F22C}" type="slidenum">
              <a:rPr lang="nb-NO">
                <a:solidFill>
                  <a:srgbClr val="000000"/>
                </a:solidFill>
              </a:rPr>
              <a:pPr>
                <a:defRPr/>
              </a:pPr>
              <a:t>‹#›</a:t>
            </a:fld>
            <a:endParaRPr lang="nb-NO">
              <a:solidFill>
                <a:srgbClr val="000000"/>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Rectangle 4"/>
          <p:cNvSpPr>
            <a:spLocks noGrp="1" noChangeArrowheads="1"/>
          </p:cNvSpPr>
          <p:nvPr>
            <p:ph type="dt" sz="half" idx="10"/>
          </p:nvPr>
        </p:nvSpPr>
        <p:spPr>
          <a:ln/>
        </p:spPr>
        <p:txBody>
          <a:bodyPr/>
          <a:lstStyle>
            <a:lvl1pPr>
              <a:defRPr/>
            </a:lvl1pPr>
          </a:lstStyle>
          <a:p>
            <a:pPr>
              <a:defRPr/>
            </a:pPr>
            <a:endParaRPr lang="nb-NO">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nb-NO">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4B00330-28F7-4F36-BA8E-959B52631782}" type="slidenum">
              <a:rPr lang="nb-NO">
                <a:solidFill>
                  <a:srgbClr val="000000"/>
                </a:solidFill>
              </a:rPr>
              <a:pPr>
                <a:defRPr/>
              </a:pPr>
              <a:t>‹#›</a:t>
            </a:fld>
            <a:endParaRPr lang="nb-NO">
              <a:solidFill>
                <a:srgbClr val="000000"/>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Rectangle 4"/>
          <p:cNvSpPr>
            <a:spLocks noGrp="1" noChangeArrowheads="1"/>
          </p:cNvSpPr>
          <p:nvPr>
            <p:ph type="dt" sz="half" idx="10"/>
          </p:nvPr>
        </p:nvSpPr>
        <p:spPr>
          <a:ln/>
        </p:spPr>
        <p:txBody>
          <a:bodyPr/>
          <a:lstStyle>
            <a:lvl1pPr>
              <a:defRPr/>
            </a:lvl1pPr>
          </a:lstStyle>
          <a:p>
            <a:pPr>
              <a:defRPr/>
            </a:pPr>
            <a:endParaRPr lang="nb-NO">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nb-NO">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601FE5B-1B02-4CA3-830C-9C9E04CC8E5D}" type="slidenum">
              <a:rPr lang="nb-NO">
                <a:solidFill>
                  <a:srgbClr val="000000"/>
                </a:solidFill>
              </a:rPr>
              <a:pPr>
                <a:defRPr/>
              </a:pPr>
              <a:t>‹#›</a:t>
            </a:fld>
            <a:endParaRPr lang="nb-NO">
              <a:solidFill>
                <a:srgbClr val="000000"/>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Rectangle 4"/>
          <p:cNvSpPr>
            <a:spLocks noGrp="1" noChangeArrowheads="1"/>
          </p:cNvSpPr>
          <p:nvPr>
            <p:ph type="dt" sz="half" idx="10"/>
          </p:nvPr>
        </p:nvSpPr>
        <p:spPr>
          <a:ln/>
        </p:spPr>
        <p:txBody>
          <a:bodyPr/>
          <a:lstStyle>
            <a:lvl1pPr>
              <a:defRPr/>
            </a:lvl1pPr>
          </a:lstStyle>
          <a:p>
            <a:pPr>
              <a:defRPr/>
            </a:pPr>
            <a:endParaRPr lang="nb-NO">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nb-NO">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010FDEB-DFA2-4D4A-90D7-0D855FEF334A}" type="slidenum">
              <a:rPr lang="nb-NO">
                <a:solidFill>
                  <a:srgbClr val="000000"/>
                </a:solidFill>
              </a:rPr>
              <a:pPr>
                <a:defRPr/>
              </a:pPr>
              <a:t>‹#›</a:t>
            </a:fld>
            <a:endParaRPr lang="nb-NO">
              <a:solidFill>
                <a:srgbClr val="000000"/>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b-NO">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nb-NO">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F0ABF76-4486-4394-A00E-A61CE08AB196}" type="slidenum">
              <a:rPr lang="nb-NO">
                <a:solidFill>
                  <a:srgbClr val="000000"/>
                </a:solidFill>
              </a:rPr>
              <a:pPr>
                <a:defRPr/>
              </a:pPr>
              <a:t>‹#›</a:t>
            </a:fld>
            <a:endParaRPr lang="nb-NO">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image" Target="../media/image2.jpeg"/><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10.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image" Target="../media/image3.emf"/></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image" Target="../media/image7.jpeg"/><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theme" Target="../theme/theme11.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theme" Target="../theme/theme12.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5.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theme" Target="../theme/theme13.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6.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theme" Target="../theme/theme14.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7.xml"/><Relationship Id="rId13" Type="http://schemas.openxmlformats.org/officeDocument/2006/relationships/image" Target="../media/image2.jpeg"/><Relationship Id="rId3" Type="http://schemas.openxmlformats.org/officeDocument/2006/relationships/slideLayout" Target="../slideLayouts/slideLayout162.xml"/><Relationship Id="rId7" Type="http://schemas.openxmlformats.org/officeDocument/2006/relationships/slideLayout" Target="../slideLayouts/slideLayout166.xml"/><Relationship Id="rId12" Type="http://schemas.openxmlformats.org/officeDocument/2006/relationships/theme" Target="../theme/theme15.xml"/><Relationship Id="rId2" Type="http://schemas.openxmlformats.org/officeDocument/2006/relationships/slideLayout" Target="../slideLayouts/slideLayout161.xml"/><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slideLayout" Target="../slideLayouts/slideLayout170.xml"/><Relationship Id="rId5" Type="http://schemas.openxmlformats.org/officeDocument/2006/relationships/slideLayout" Target="../slideLayouts/slideLayout164.xml"/><Relationship Id="rId10" Type="http://schemas.openxmlformats.org/officeDocument/2006/relationships/slideLayout" Target="../slideLayouts/slideLayout169.xml"/><Relationship Id="rId4" Type="http://schemas.openxmlformats.org/officeDocument/2006/relationships/slideLayout" Target="../slideLayouts/slideLayout163.xml"/><Relationship Id="rId9" Type="http://schemas.openxmlformats.org/officeDocument/2006/relationships/slideLayout" Target="../slideLayouts/slideLayout168.xml"/><Relationship Id="rId14" Type="http://schemas.openxmlformats.org/officeDocument/2006/relationships/image" Target="../media/image3.emf"/></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8.xml"/><Relationship Id="rId13" Type="http://schemas.openxmlformats.org/officeDocument/2006/relationships/image" Target="../media/image2.jpeg"/><Relationship Id="rId3" Type="http://schemas.openxmlformats.org/officeDocument/2006/relationships/slideLayout" Target="../slideLayouts/slideLayout173.xml"/><Relationship Id="rId7" Type="http://schemas.openxmlformats.org/officeDocument/2006/relationships/slideLayout" Target="../slideLayouts/slideLayout177.xml"/><Relationship Id="rId12" Type="http://schemas.openxmlformats.org/officeDocument/2006/relationships/theme" Target="../theme/theme16.xml"/><Relationship Id="rId2" Type="http://schemas.openxmlformats.org/officeDocument/2006/relationships/slideLayout" Target="../slideLayouts/slideLayout172.xml"/><Relationship Id="rId1" Type="http://schemas.openxmlformats.org/officeDocument/2006/relationships/slideLayout" Target="../slideLayouts/slideLayout171.xml"/><Relationship Id="rId6" Type="http://schemas.openxmlformats.org/officeDocument/2006/relationships/slideLayout" Target="../slideLayouts/slideLayout176.xml"/><Relationship Id="rId11" Type="http://schemas.openxmlformats.org/officeDocument/2006/relationships/slideLayout" Target="../slideLayouts/slideLayout181.xml"/><Relationship Id="rId5" Type="http://schemas.openxmlformats.org/officeDocument/2006/relationships/slideLayout" Target="../slideLayouts/slideLayout175.xml"/><Relationship Id="rId10" Type="http://schemas.openxmlformats.org/officeDocument/2006/relationships/slideLayout" Target="../slideLayouts/slideLayout180.xml"/><Relationship Id="rId4" Type="http://schemas.openxmlformats.org/officeDocument/2006/relationships/slideLayout" Target="../slideLayouts/slideLayout174.xml"/><Relationship Id="rId9" Type="http://schemas.openxmlformats.org/officeDocument/2006/relationships/slideLayout" Target="../slideLayouts/slideLayout179.xml"/><Relationship Id="rId14" Type="http://schemas.openxmlformats.org/officeDocument/2006/relationships/image" Target="../media/image3.emf"/></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9.xml"/><Relationship Id="rId13" Type="http://schemas.openxmlformats.org/officeDocument/2006/relationships/image" Target="../media/image2.jpeg"/><Relationship Id="rId3" Type="http://schemas.openxmlformats.org/officeDocument/2006/relationships/slideLayout" Target="../slideLayouts/slideLayout184.xml"/><Relationship Id="rId7" Type="http://schemas.openxmlformats.org/officeDocument/2006/relationships/slideLayout" Target="../slideLayouts/slideLayout188.xml"/><Relationship Id="rId12" Type="http://schemas.openxmlformats.org/officeDocument/2006/relationships/theme" Target="../theme/theme17.xml"/><Relationship Id="rId2" Type="http://schemas.openxmlformats.org/officeDocument/2006/relationships/slideLayout" Target="../slideLayouts/slideLayout183.xml"/><Relationship Id="rId1" Type="http://schemas.openxmlformats.org/officeDocument/2006/relationships/slideLayout" Target="../slideLayouts/slideLayout182.xml"/><Relationship Id="rId6" Type="http://schemas.openxmlformats.org/officeDocument/2006/relationships/slideLayout" Target="../slideLayouts/slideLayout187.xml"/><Relationship Id="rId11" Type="http://schemas.openxmlformats.org/officeDocument/2006/relationships/slideLayout" Target="../slideLayouts/slideLayout192.xml"/><Relationship Id="rId5" Type="http://schemas.openxmlformats.org/officeDocument/2006/relationships/slideLayout" Target="../slideLayouts/slideLayout186.xml"/><Relationship Id="rId10" Type="http://schemas.openxmlformats.org/officeDocument/2006/relationships/slideLayout" Target="../slideLayouts/slideLayout191.xml"/><Relationship Id="rId4" Type="http://schemas.openxmlformats.org/officeDocument/2006/relationships/slideLayout" Target="../slideLayouts/slideLayout185.xml"/><Relationship Id="rId9" Type="http://schemas.openxmlformats.org/officeDocument/2006/relationships/slideLayout" Target="../slideLayouts/slideLayout190.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theme" Target="../theme/theme9.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b-NO" smtClean="0"/>
              <a:t>Klikk for å redigere tittelstil</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nb-NO"/>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nb-NO"/>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2F842C94-FAE0-4548-A80D-5DBF79CCDCC6}" type="slidenum">
              <a:rPr lang="nb-NO"/>
              <a:pPr>
                <a:defRPr/>
              </a:pPr>
              <a:t>‹#›</a:t>
            </a:fld>
            <a:endParaRPr lang="nb-NO"/>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347663"/>
            <a:ext cx="8229600" cy="6334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nb-NO" altLang="en-US" smtClean="0"/>
              <a:t>Klikk for å redigere tittelstil</a:t>
            </a:r>
          </a:p>
        </p:txBody>
      </p:sp>
      <p:pic>
        <p:nvPicPr>
          <p:cNvPr id="1027" name="Picture 9" descr="testtilpptgraf_w10-ny_hor"/>
          <p:cNvPicPr>
            <a:picLocks noChangeArrowheads="1"/>
          </p:cNvPicPr>
          <p:nvPr/>
        </p:nvPicPr>
        <p:blipFill>
          <a:blip r:embed="rId13" cstate="print"/>
          <a:srcRect/>
          <a:stretch>
            <a:fillRect/>
          </a:stretch>
        </p:blipFill>
        <p:spPr bwMode="auto">
          <a:xfrm>
            <a:off x="4763" y="0"/>
            <a:ext cx="9144000" cy="179388"/>
          </a:xfrm>
          <a:prstGeom prst="rect">
            <a:avLst/>
          </a:prstGeom>
          <a:noFill/>
          <a:ln w="9525">
            <a:noFill/>
            <a:miter lim="800000"/>
            <a:headEnd/>
            <a:tailEnd/>
          </a:ln>
        </p:spPr>
      </p:pic>
      <p:sp>
        <p:nvSpPr>
          <p:cNvPr id="1028" name="Rectangle 3"/>
          <p:cNvSpPr>
            <a:spLocks noGrp="1" noChangeArrowheads="1"/>
          </p:cNvSpPr>
          <p:nvPr>
            <p:ph type="body" idx="1"/>
          </p:nvPr>
        </p:nvSpPr>
        <p:spPr bwMode="auto">
          <a:xfrm>
            <a:off x="457200" y="1196975"/>
            <a:ext cx="8229600" cy="4929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b-NO" altLang="en-US" smtClean="0"/>
              <a:t>Klikk for å redigere tekststiler i malen</a:t>
            </a:r>
          </a:p>
          <a:p>
            <a:pPr lvl="1"/>
            <a:r>
              <a:rPr lang="nb-NO" altLang="en-US" smtClean="0"/>
              <a:t>Andre nivå</a:t>
            </a:r>
          </a:p>
          <a:p>
            <a:pPr lvl="2"/>
            <a:r>
              <a:rPr lang="nb-NO" altLang="en-US" smtClean="0"/>
              <a:t>Tredje nivå</a:t>
            </a:r>
          </a:p>
          <a:p>
            <a:pPr lvl="3"/>
            <a:r>
              <a:rPr lang="nb-NO" altLang="en-US" smtClean="0"/>
              <a:t>Fjerde nivå</a:t>
            </a:r>
          </a:p>
          <a:p>
            <a:pPr lvl="4"/>
            <a:r>
              <a:rPr lang="nb-NO" altLang="en-US" smtClean="0"/>
              <a:t>Femte nivå</a:t>
            </a:r>
          </a:p>
        </p:txBody>
      </p:sp>
      <p:sp>
        <p:nvSpPr>
          <p:cNvPr id="2" name="Rectangle 4"/>
          <p:cNvSpPr>
            <a:spLocks noGrp="1" noChangeArrowheads="1"/>
          </p:cNvSpPr>
          <p:nvPr>
            <p:ph type="dt" sz="half" idx="2"/>
          </p:nvPr>
        </p:nvSpPr>
        <p:spPr bwMode="auto">
          <a:xfrm>
            <a:off x="457200" y="6297613"/>
            <a:ext cx="41148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0" numCol="1" anchor="t" anchorCtr="0" compatLnSpc="1">
            <a:prstTxWarp prst="textNoShape">
              <a:avLst/>
            </a:prstTxWarp>
          </a:bodyPr>
          <a:lstStyle>
            <a:lvl1pPr algn="l">
              <a:defRPr sz="1000">
                <a:solidFill>
                  <a:srgbClr val="4E4A48"/>
                </a:solidFill>
              </a:defRPr>
            </a:lvl1pPr>
          </a:lstStyle>
          <a:p>
            <a:pPr>
              <a:defRPr/>
            </a:pPr>
            <a:endParaRPr lang="nb-NO" b="0">
              <a:latin typeface="Arial" charset="0"/>
            </a:endParaRPr>
          </a:p>
        </p:txBody>
      </p:sp>
      <p:sp>
        <p:nvSpPr>
          <p:cNvPr id="1029" name="Rectangle 5"/>
          <p:cNvSpPr>
            <a:spLocks noGrp="1" noChangeArrowheads="1"/>
          </p:cNvSpPr>
          <p:nvPr>
            <p:ph type="ftr" sz="quarter" idx="3"/>
          </p:nvPr>
        </p:nvSpPr>
        <p:spPr bwMode="auto">
          <a:xfrm>
            <a:off x="4284663" y="0"/>
            <a:ext cx="4873625" cy="179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0" rIns="91440" bIns="0" numCol="1" anchor="t" anchorCtr="0" compatLnSpc="1">
            <a:prstTxWarp prst="textNoShape">
              <a:avLst/>
            </a:prstTxWarp>
          </a:bodyPr>
          <a:lstStyle>
            <a:lvl1pPr algn="r">
              <a:defRPr sz="1100" smtClean="0"/>
            </a:lvl1pPr>
          </a:lstStyle>
          <a:p>
            <a:pPr>
              <a:defRPr/>
            </a:pPr>
            <a:r>
              <a:rPr lang="en-US" b="0">
                <a:solidFill>
                  <a:srgbClr val="000000"/>
                </a:solidFill>
                <a:latin typeface="Arial" charset="0"/>
              </a:rPr>
              <a:t>Dept. of Physics and Technology</a:t>
            </a:r>
            <a:endParaRPr lang="nb-NO" b="0" dirty="0">
              <a:solidFill>
                <a:srgbClr val="000000"/>
              </a:solidFill>
              <a:latin typeface="Arial" charset="0"/>
            </a:endParaRPr>
          </a:p>
        </p:txBody>
      </p:sp>
      <p:sp>
        <p:nvSpPr>
          <p:cNvPr id="1030" name="Rectangle 6"/>
          <p:cNvSpPr>
            <a:spLocks noGrp="1" noChangeArrowheads="1"/>
          </p:cNvSpPr>
          <p:nvPr>
            <p:ph type="sldNum" sz="quarter" idx="4"/>
          </p:nvPr>
        </p:nvSpPr>
        <p:spPr bwMode="auto">
          <a:xfrm>
            <a:off x="457200" y="6519863"/>
            <a:ext cx="1954213" cy="276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0" rIns="91440" bIns="45720" numCol="1" anchor="t" anchorCtr="0" compatLnSpc="1">
            <a:prstTxWarp prst="textNoShape">
              <a:avLst/>
            </a:prstTxWarp>
          </a:bodyPr>
          <a:lstStyle>
            <a:lvl1pPr algn="l">
              <a:defRPr sz="1000">
                <a:solidFill>
                  <a:srgbClr val="4E4A48"/>
                </a:solidFill>
              </a:defRPr>
            </a:lvl1pPr>
          </a:lstStyle>
          <a:p>
            <a:pPr>
              <a:defRPr/>
            </a:pPr>
            <a:fld id="{4DB9FF70-C80B-4A10-8854-A310748E4040}" type="slidenum">
              <a:rPr lang="nb-NO" b="0">
                <a:latin typeface="Arial" charset="0"/>
              </a:rPr>
              <a:pPr>
                <a:defRPr/>
              </a:pPr>
              <a:t>‹#›</a:t>
            </a:fld>
            <a:endParaRPr lang="nb-NO" b="0" dirty="0">
              <a:latin typeface="Arial" charset="0"/>
            </a:endParaRPr>
          </a:p>
        </p:txBody>
      </p:sp>
      <p:pic>
        <p:nvPicPr>
          <p:cNvPr id="1032" name="Bilde 1"/>
          <p:cNvPicPr>
            <a:picLocks noChangeAspect="1"/>
          </p:cNvPicPr>
          <p:nvPr userDrawn="1"/>
        </p:nvPicPr>
        <p:blipFill>
          <a:blip r:embed="rId14" cstate="print">
            <a:lum bright="20000"/>
          </a:blip>
          <a:srcRect/>
          <a:stretch>
            <a:fillRect/>
          </a:stretch>
        </p:blipFill>
        <p:spPr bwMode="auto">
          <a:xfrm>
            <a:off x="8186738" y="5694363"/>
            <a:ext cx="1008062" cy="1009650"/>
          </a:xfrm>
          <a:prstGeom prst="rect">
            <a:avLst/>
          </a:prstGeom>
          <a:noFill/>
          <a:ln w="9525">
            <a:noFill/>
            <a:miter lim="800000"/>
            <a:headEnd/>
            <a:tailEnd/>
          </a:ln>
        </p:spPr>
      </p:pic>
      <p:sp>
        <p:nvSpPr>
          <p:cNvPr id="1034" name="TekstSylinder 2"/>
          <p:cNvSpPr txBox="1">
            <a:spLocks noChangeArrowheads="1"/>
          </p:cNvSpPr>
          <p:nvPr userDrawn="1"/>
        </p:nvSpPr>
        <p:spPr bwMode="auto">
          <a:xfrm>
            <a:off x="8389938" y="6519863"/>
            <a:ext cx="60166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algn="ctr" eaLnBrk="0" fontAlgn="base" hangingPunct="0">
              <a:spcBef>
                <a:spcPct val="0"/>
              </a:spcBef>
              <a:spcAft>
                <a:spcPct val="0"/>
              </a:spcAft>
              <a:defRPr sz="3600">
                <a:solidFill>
                  <a:schemeClr val="tx1"/>
                </a:solidFill>
                <a:latin typeface="Arial" charset="0"/>
              </a:defRPr>
            </a:lvl6pPr>
            <a:lvl7pPr marL="2971800" indent="-228600" algn="ctr" eaLnBrk="0" fontAlgn="base" hangingPunct="0">
              <a:spcBef>
                <a:spcPct val="0"/>
              </a:spcBef>
              <a:spcAft>
                <a:spcPct val="0"/>
              </a:spcAft>
              <a:defRPr sz="3600">
                <a:solidFill>
                  <a:schemeClr val="tx1"/>
                </a:solidFill>
                <a:latin typeface="Arial" charset="0"/>
              </a:defRPr>
            </a:lvl7pPr>
            <a:lvl8pPr marL="3429000" indent="-228600" algn="ctr" eaLnBrk="0" fontAlgn="base" hangingPunct="0">
              <a:spcBef>
                <a:spcPct val="0"/>
              </a:spcBef>
              <a:spcAft>
                <a:spcPct val="0"/>
              </a:spcAft>
              <a:defRPr sz="3600">
                <a:solidFill>
                  <a:schemeClr val="tx1"/>
                </a:solidFill>
                <a:latin typeface="Arial" charset="0"/>
              </a:defRPr>
            </a:lvl8pPr>
            <a:lvl9pPr marL="3886200" indent="-228600" algn="ctr" eaLnBrk="0" fontAlgn="base" hangingPunct="0">
              <a:spcBef>
                <a:spcPct val="0"/>
              </a:spcBef>
              <a:spcAft>
                <a:spcPct val="0"/>
              </a:spcAft>
              <a:defRPr sz="3600">
                <a:solidFill>
                  <a:schemeClr val="tx1"/>
                </a:solidFill>
                <a:latin typeface="Arial" charset="0"/>
              </a:defRPr>
            </a:lvl9pPr>
          </a:lstStyle>
          <a:p>
            <a:pPr algn="ctr" eaLnBrk="1" hangingPunct="1">
              <a:defRPr/>
            </a:pPr>
            <a:r>
              <a:rPr lang="nb-NO" sz="1200" b="0" smtClean="0">
                <a:solidFill>
                  <a:srgbClr val="4E4A48"/>
                </a:solidFill>
              </a:rPr>
              <a:t>uib.no</a:t>
            </a:r>
          </a:p>
        </p:txBody>
      </p:sp>
    </p:spTree>
  </p:cSld>
  <p:clrMap bg1="lt1" tx1="dk1" bg2="lt2" tx2="dk2" accent1="accent1" accent2="accent2" accent3="accent3" accent4="accent4" accent5="accent5" accent6="accent6" hlink="hlink" folHlink="folHlink"/>
  <p:sldLayoutIdLst>
    <p:sldLayoutId id="2147484108" r:id="rId1"/>
    <p:sldLayoutId id="2147484109" r:id="rId2"/>
    <p:sldLayoutId id="2147484110" r:id="rId3"/>
    <p:sldLayoutId id="2147484111" r:id="rId4"/>
    <p:sldLayoutId id="2147484112" r:id="rId5"/>
    <p:sldLayoutId id="2147484113" r:id="rId6"/>
    <p:sldLayoutId id="2147484114" r:id="rId7"/>
    <p:sldLayoutId id="2147484115" r:id="rId8"/>
    <p:sldLayoutId id="2147484116" r:id="rId9"/>
    <p:sldLayoutId id="2147484117" r:id="rId10"/>
    <p:sldLayoutId id="2147484118" r:id="rId11"/>
  </p:sldLayoutIdLst>
  <p:transition/>
  <p:timing>
    <p:tnLst>
      <p:par>
        <p:cTn id="1" dur="indefinite" restart="never" nodeType="tmRoot"/>
      </p:par>
    </p:tnLst>
  </p:timing>
  <p:hf sldNum="0" hdr="0" dt="0"/>
  <p:txStyles>
    <p:titleStyle>
      <a:lvl1pPr algn="l" rtl="0" eaLnBrk="0" fontAlgn="base" hangingPunct="0">
        <a:spcBef>
          <a:spcPct val="0"/>
        </a:spcBef>
        <a:spcAft>
          <a:spcPct val="0"/>
        </a:spcAft>
        <a:defRPr sz="3200">
          <a:solidFill>
            <a:srgbClr val="4E4A48"/>
          </a:solidFill>
          <a:latin typeface="+mj-lt"/>
          <a:ea typeface="+mj-ea"/>
          <a:cs typeface="+mj-cs"/>
        </a:defRPr>
      </a:lvl1pPr>
      <a:lvl2pPr algn="l" rtl="0" eaLnBrk="0" fontAlgn="base" hangingPunct="0">
        <a:spcBef>
          <a:spcPct val="0"/>
        </a:spcBef>
        <a:spcAft>
          <a:spcPct val="0"/>
        </a:spcAft>
        <a:defRPr sz="3200">
          <a:solidFill>
            <a:srgbClr val="4E4A48"/>
          </a:solidFill>
          <a:latin typeface="Arial Narrow" pitchFamily="34" charset="0"/>
        </a:defRPr>
      </a:lvl2pPr>
      <a:lvl3pPr algn="l" rtl="0" eaLnBrk="0" fontAlgn="base" hangingPunct="0">
        <a:spcBef>
          <a:spcPct val="0"/>
        </a:spcBef>
        <a:spcAft>
          <a:spcPct val="0"/>
        </a:spcAft>
        <a:defRPr sz="3200">
          <a:solidFill>
            <a:srgbClr val="4E4A48"/>
          </a:solidFill>
          <a:latin typeface="Arial Narrow" pitchFamily="34" charset="0"/>
        </a:defRPr>
      </a:lvl3pPr>
      <a:lvl4pPr algn="l" rtl="0" eaLnBrk="0" fontAlgn="base" hangingPunct="0">
        <a:spcBef>
          <a:spcPct val="0"/>
        </a:spcBef>
        <a:spcAft>
          <a:spcPct val="0"/>
        </a:spcAft>
        <a:defRPr sz="3200">
          <a:solidFill>
            <a:srgbClr val="4E4A48"/>
          </a:solidFill>
          <a:latin typeface="Arial Narrow" pitchFamily="34" charset="0"/>
        </a:defRPr>
      </a:lvl4pPr>
      <a:lvl5pPr algn="l" rtl="0" eaLnBrk="0" fontAlgn="base" hangingPunct="0">
        <a:spcBef>
          <a:spcPct val="0"/>
        </a:spcBef>
        <a:spcAft>
          <a:spcPct val="0"/>
        </a:spcAft>
        <a:defRPr sz="3200">
          <a:solidFill>
            <a:srgbClr val="4E4A48"/>
          </a:solidFill>
          <a:latin typeface="Arial Narrow" pitchFamily="34" charset="0"/>
        </a:defRPr>
      </a:lvl5pPr>
      <a:lvl6pPr marL="457200" algn="l" rtl="0" eaLnBrk="1" fontAlgn="base" hangingPunct="1">
        <a:spcBef>
          <a:spcPct val="0"/>
        </a:spcBef>
        <a:spcAft>
          <a:spcPct val="0"/>
        </a:spcAft>
        <a:defRPr sz="3200">
          <a:solidFill>
            <a:schemeClr val="accent2"/>
          </a:solidFill>
          <a:latin typeface="Arial Narrow" pitchFamily="34" charset="0"/>
        </a:defRPr>
      </a:lvl6pPr>
      <a:lvl7pPr marL="914400" algn="l" rtl="0" eaLnBrk="1" fontAlgn="base" hangingPunct="1">
        <a:spcBef>
          <a:spcPct val="0"/>
        </a:spcBef>
        <a:spcAft>
          <a:spcPct val="0"/>
        </a:spcAft>
        <a:defRPr sz="3200">
          <a:solidFill>
            <a:schemeClr val="accent2"/>
          </a:solidFill>
          <a:latin typeface="Arial Narrow" pitchFamily="34" charset="0"/>
        </a:defRPr>
      </a:lvl7pPr>
      <a:lvl8pPr marL="1371600" algn="l" rtl="0" eaLnBrk="1" fontAlgn="base" hangingPunct="1">
        <a:spcBef>
          <a:spcPct val="0"/>
        </a:spcBef>
        <a:spcAft>
          <a:spcPct val="0"/>
        </a:spcAft>
        <a:defRPr sz="3200">
          <a:solidFill>
            <a:schemeClr val="accent2"/>
          </a:solidFill>
          <a:latin typeface="Arial Narrow" pitchFamily="34" charset="0"/>
        </a:defRPr>
      </a:lvl8pPr>
      <a:lvl9pPr marL="1828800" algn="l" rtl="0" eaLnBrk="1" fontAlgn="base" hangingPunct="1">
        <a:spcBef>
          <a:spcPct val="0"/>
        </a:spcBef>
        <a:spcAft>
          <a:spcPct val="0"/>
        </a:spcAft>
        <a:defRPr sz="3200">
          <a:solidFill>
            <a:schemeClr val="accent2"/>
          </a:solidFill>
          <a:latin typeface="Arial Narrow"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200">
          <a:solidFill>
            <a:schemeClr val="tx1"/>
          </a:solidFill>
          <a:latin typeface="+mn-lt"/>
        </a:defRPr>
      </a:lvl4pPr>
      <a:lvl5pPr marL="2057400" indent="-228600" algn="l" rtl="0" eaLnBrk="0" fontAlgn="base" hangingPunct="0">
        <a:spcBef>
          <a:spcPct val="20000"/>
        </a:spcBef>
        <a:spcAft>
          <a:spcPct val="0"/>
        </a:spcAft>
        <a:buChar char="»"/>
        <a:defRPr sz="2200">
          <a:solidFill>
            <a:schemeClr val="tx1"/>
          </a:solidFill>
          <a:latin typeface="+mn-lt"/>
        </a:defRPr>
      </a:lvl5pPr>
      <a:lvl6pPr marL="2514600" indent="-228600" algn="l" rtl="0" eaLnBrk="1" fontAlgn="base" hangingPunct="1">
        <a:spcBef>
          <a:spcPct val="20000"/>
        </a:spcBef>
        <a:spcAft>
          <a:spcPct val="0"/>
        </a:spcAft>
        <a:buChar char="»"/>
        <a:defRPr sz="2200">
          <a:solidFill>
            <a:schemeClr val="tx1"/>
          </a:solidFill>
          <a:latin typeface="+mn-lt"/>
        </a:defRPr>
      </a:lvl6pPr>
      <a:lvl7pPr marL="2971800" indent="-228600" algn="l" rtl="0" eaLnBrk="1" fontAlgn="base" hangingPunct="1">
        <a:spcBef>
          <a:spcPct val="20000"/>
        </a:spcBef>
        <a:spcAft>
          <a:spcPct val="0"/>
        </a:spcAft>
        <a:buChar char="»"/>
        <a:defRPr sz="2200">
          <a:solidFill>
            <a:schemeClr val="tx1"/>
          </a:solidFill>
          <a:latin typeface="+mn-lt"/>
        </a:defRPr>
      </a:lvl7pPr>
      <a:lvl8pPr marL="3429000" indent="-228600" algn="l" rtl="0" eaLnBrk="1" fontAlgn="base" hangingPunct="1">
        <a:spcBef>
          <a:spcPct val="20000"/>
        </a:spcBef>
        <a:spcAft>
          <a:spcPct val="0"/>
        </a:spcAft>
        <a:buChar char="»"/>
        <a:defRPr sz="2200">
          <a:solidFill>
            <a:schemeClr val="tx1"/>
          </a:solidFill>
          <a:latin typeface="+mn-lt"/>
        </a:defRPr>
      </a:lvl8pPr>
      <a:lvl9pPr marL="3886200" indent="-228600" algn="l" rtl="0" eaLnBrk="1" fontAlgn="base" hangingPunct="1">
        <a:spcBef>
          <a:spcPct val="20000"/>
        </a:spcBef>
        <a:spcAft>
          <a:spcPct val="0"/>
        </a:spcAft>
        <a:buChar char="»"/>
        <a:defRPr sz="22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b-NO" smtClean="0"/>
              <a:t>Klikk for å redigere tittelstil i malen</a:t>
            </a:r>
          </a:p>
        </p:txBody>
      </p:sp>
      <p:sp>
        <p:nvSpPr>
          <p:cNvPr id="1027" name="Rectangle 3"/>
          <p:cNvSpPr>
            <a:spLocks noGrp="1" noChangeArrowheads="1"/>
          </p:cNvSpPr>
          <p:nvPr>
            <p:ph type="body" idx="1"/>
          </p:nvPr>
        </p:nvSpPr>
        <p:spPr bwMode="auto">
          <a:xfrm>
            <a:off x="685800" y="3048000"/>
            <a:ext cx="7772400" cy="3124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smtClean="0"/>
              <a:t>Klikk for å redigere ”itemized parts”</a:t>
            </a:r>
          </a:p>
          <a:p>
            <a:pPr lvl="2"/>
            <a:r>
              <a:rPr lang="nb-NO" smtClean="0"/>
              <a:t>Itemize 2. level</a:t>
            </a:r>
          </a:p>
        </p:txBody>
      </p:sp>
      <p:sp>
        <p:nvSpPr>
          <p:cNvPr id="1271812" name="Rectangle 4"/>
          <p:cNvSpPr>
            <a:spLocks noChangeArrowheads="1"/>
          </p:cNvSpPr>
          <p:nvPr/>
        </p:nvSpPr>
        <p:spPr bwMode="auto">
          <a:xfrm>
            <a:off x="685800" y="1981200"/>
            <a:ext cx="7772400" cy="914400"/>
          </a:xfrm>
          <a:prstGeom prst="rect">
            <a:avLst/>
          </a:prstGeom>
          <a:noFill/>
          <a:ln w="9525">
            <a:noFill/>
            <a:miter lim="800000"/>
            <a:headEnd/>
            <a:tailEnd/>
          </a:ln>
          <a:effectLst/>
        </p:spPr>
        <p:txBody>
          <a:bodyPr anchor="ctr"/>
          <a:lstStyle/>
          <a:p>
            <a:pPr algn="ctr">
              <a:defRPr/>
            </a:pPr>
            <a:r>
              <a:rPr lang="nb-NO" sz="3600" b="0">
                <a:solidFill>
                  <a:srgbClr val="000000"/>
                </a:solidFill>
                <a:latin typeface="Times New Roman"/>
              </a:rPr>
              <a:t>Normal text - click to edit</a:t>
            </a:r>
            <a:br>
              <a:rPr lang="nb-NO" sz="3600" b="0">
                <a:solidFill>
                  <a:srgbClr val="000000"/>
                </a:solidFill>
                <a:latin typeface="Times New Roman"/>
              </a:rPr>
            </a:br>
            <a:r>
              <a:rPr lang="nb-NO" sz="3600" b="0">
                <a:solidFill>
                  <a:srgbClr val="000000"/>
                </a:solidFill>
                <a:latin typeface="Times New Roman"/>
              </a:rPr>
              <a:t> </a:t>
            </a:r>
          </a:p>
        </p:txBody>
      </p:sp>
      <p:pic>
        <p:nvPicPr>
          <p:cNvPr id="1029" name="Picture 5" descr="ift-bg-1024-fin"/>
          <p:cNvPicPr>
            <a:picLocks noChangeAspect="1" noChangeArrowheads="1"/>
          </p:cNvPicPr>
          <p:nvPr/>
        </p:nvPicPr>
        <p:blipFill>
          <a:blip r:embed="rId13" cstate="print"/>
          <a:srcRect/>
          <a:stretch>
            <a:fillRect/>
          </a:stretch>
        </p:blipFill>
        <p:spPr bwMode="auto">
          <a:xfrm>
            <a:off x="0" y="0"/>
            <a:ext cx="9144000" cy="6873875"/>
          </a:xfrm>
          <a:prstGeom prst="rect">
            <a:avLst/>
          </a:prstGeom>
          <a:solidFill>
            <a:schemeClr val="accent1"/>
          </a:solid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20" r:id="rId1"/>
    <p:sldLayoutId id="2147484121" r:id="rId2"/>
    <p:sldLayoutId id="2147484122" r:id="rId3"/>
    <p:sldLayoutId id="2147484123" r:id="rId4"/>
    <p:sldLayoutId id="2147484124" r:id="rId5"/>
    <p:sldLayoutId id="2147484125" r:id="rId6"/>
    <p:sldLayoutId id="2147484126" r:id="rId7"/>
    <p:sldLayoutId id="2147484127" r:id="rId8"/>
    <p:sldLayoutId id="2147484128" r:id="rId9"/>
    <p:sldLayoutId id="2147484129" r:id="rId10"/>
    <p:sldLayoutId id="2147484130" r:id="rId11"/>
  </p:sldLayoutIdLst>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fontAlgn="base">
        <a:spcBef>
          <a:spcPct val="0"/>
        </a:spcBef>
        <a:spcAft>
          <a:spcPct val="0"/>
        </a:spcAft>
        <a:defRPr sz="3600">
          <a:solidFill>
            <a:schemeClr val="tx2"/>
          </a:solidFill>
          <a:latin typeface="Times New Roman" pitchFamily="18" charset="0"/>
        </a:defRPr>
      </a:lvl6pPr>
      <a:lvl7pPr marL="914400" algn="ctr" rtl="0" fontAlgn="base">
        <a:spcBef>
          <a:spcPct val="0"/>
        </a:spcBef>
        <a:spcAft>
          <a:spcPct val="0"/>
        </a:spcAft>
        <a:defRPr sz="3600">
          <a:solidFill>
            <a:schemeClr val="tx2"/>
          </a:solidFill>
          <a:latin typeface="Times New Roman" pitchFamily="18" charset="0"/>
        </a:defRPr>
      </a:lvl7pPr>
      <a:lvl8pPr marL="1371600" algn="ctr" rtl="0" fontAlgn="base">
        <a:spcBef>
          <a:spcPct val="0"/>
        </a:spcBef>
        <a:spcAft>
          <a:spcPct val="0"/>
        </a:spcAft>
        <a:defRPr sz="3600">
          <a:solidFill>
            <a:schemeClr val="tx2"/>
          </a:solidFill>
          <a:latin typeface="Times New Roman" pitchFamily="18" charset="0"/>
        </a:defRPr>
      </a:lvl8pPr>
      <a:lvl9pPr marL="1828800" algn="ctr" rtl="0" fontAlgn="base">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2B61C00-B8AE-4DDD-81E1-58B48CC2564F}" type="datetimeFigureOut">
              <a:rPr lang="en-US" b="0" smtClean="0">
                <a:solidFill>
                  <a:prstClr val="black">
                    <a:tint val="75000"/>
                  </a:prstClr>
                </a:solidFill>
                <a:latin typeface="Calibri"/>
              </a:rPr>
              <a:pPr fontAlgn="auto">
                <a:spcBef>
                  <a:spcPts val="0"/>
                </a:spcBef>
                <a:spcAft>
                  <a:spcPts val="0"/>
                </a:spcAft>
              </a:pPr>
              <a:t>4/22/2015</a:t>
            </a:fld>
            <a:endParaRPr lang="en-US" b="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b="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FDF3FCA9-F4A7-4CC3-A076-4F5AD958E0BB}" type="slidenum">
              <a:rPr lang="en-US" b="0" smtClean="0">
                <a:solidFill>
                  <a:prstClr val="black">
                    <a:tint val="75000"/>
                  </a:prstClr>
                </a:solidFill>
                <a:latin typeface="Calibri"/>
              </a:rPr>
              <a:pPr fontAlgn="auto">
                <a:spcBef>
                  <a:spcPts val="0"/>
                </a:spcBef>
                <a:spcAft>
                  <a:spcPts val="0"/>
                </a:spcAft>
              </a:pPr>
              <a:t>‹#›</a:t>
            </a:fld>
            <a:endParaRPr lang="en-US" b="0">
              <a:solidFill>
                <a:prstClr val="black">
                  <a:tint val="75000"/>
                </a:prstClr>
              </a:solidFill>
              <a:latin typeface="Calibri"/>
            </a:endParaRPr>
          </a:p>
        </p:txBody>
      </p:sp>
    </p:spTree>
    <p:extLst>
      <p:ext uri="{BB962C8B-B14F-4D97-AF65-F5344CB8AC3E}">
        <p14:creationId xmlns:p14="http://schemas.microsoft.com/office/powerpoint/2010/main" xmlns="" val="2656110989"/>
      </p:ext>
    </p:extLst>
  </p:cSld>
  <p:clrMap bg1="lt1" tx1="dk1" bg2="lt2" tx2="dk2" accent1="accent1" accent2="accent2" accent3="accent3" accent4="accent4" accent5="accent5" accent6="accent6" hlink="hlink" folHlink="folHlink"/>
  <p:sldLayoutIdLst>
    <p:sldLayoutId id="2147484132" r:id="rId1"/>
    <p:sldLayoutId id="2147484133" r:id="rId2"/>
    <p:sldLayoutId id="2147484134" r:id="rId3"/>
    <p:sldLayoutId id="2147484135" r:id="rId4"/>
    <p:sldLayoutId id="2147484136" r:id="rId5"/>
    <p:sldLayoutId id="2147484137" r:id="rId6"/>
    <p:sldLayoutId id="2147484138" r:id="rId7"/>
    <p:sldLayoutId id="2147484139" r:id="rId8"/>
    <p:sldLayoutId id="2147484140" r:id="rId9"/>
    <p:sldLayoutId id="2147484141" r:id="rId10"/>
    <p:sldLayoutId id="214748414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FF">
                <a:gamma/>
                <a:shade val="0"/>
                <a:invGamma/>
              </a:srgbClr>
            </a:gs>
            <a:gs pos="100000">
              <a:srgbClr val="0000FF"/>
            </a:gs>
          </a:gsLst>
          <a:lin ang="5400000" scaled="1"/>
        </a:gradFill>
        <a:effectLst/>
      </p:bgPr>
    </p:bg>
    <p:spTree>
      <p:nvGrpSpPr>
        <p:cNvPr id="1" name=""/>
        <p:cNvGrpSpPr/>
        <p:nvPr/>
      </p:nvGrpSpPr>
      <p:grpSpPr>
        <a:xfrm>
          <a:off x="0" y="0"/>
          <a:ext cx="0" cy="0"/>
          <a:chOff x="0" y="0"/>
          <a:chExt cx="0" cy="0"/>
        </a:xfrm>
      </p:grpSpPr>
      <p:sp>
        <p:nvSpPr>
          <p:cNvPr id="298803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98803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880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b="0">
              <a:solidFill>
                <a:srgbClr val="000000"/>
              </a:solidFill>
            </a:endParaRPr>
          </a:p>
        </p:txBody>
      </p:sp>
      <p:sp>
        <p:nvSpPr>
          <p:cNvPr id="29880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b="0">
              <a:solidFill>
                <a:srgbClr val="000000"/>
              </a:solidFill>
            </a:endParaRPr>
          </a:p>
        </p:txBody>
      </p:sp>
      <p:sp>
        <p:nvSpPr>
          <p:cNvPr id="29880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9BA5A20-0DC7-4486-A56A-47E88938CAFB}" type="slidenum">
              <a:rPr lang="en-US" b="0">
                <a:solidFill>
                  <a:srgbClr val="000000"/>
                </a:solidFill>
              </a:rPr>
              <a:pPr/>
              <a:t>‹#›</a:t>
            </a:fld>
            <a:endParaRPr lang="en-US" b="0">
              <a:solidFill>
                <a:srgbClr val="000000"/>
              </a:solidFill>
            </a:endParaRPr>
          </a:p>
        </p:txBody>
      </p:sp>
    </p:spTree>
  </p:cSld>
  <p:clrMap bg1="lt1" tx1="dk1" bg2="lt2" tx2="dk2" accent1="accent1" accent2="accent2" accent3="accent3" accent4="accent4" accent5="accent5" accent6="accent6" hlink="hlink" folHlink="folHlink"/>
  <p:sldLayoutIdLst>
    <p:sldLayoutId id="2147484156" r:id="rId1"/>
    <p:sldLayoutId id="2147484157" r:id="rId2"/>
    <p:sldLayoutId id="2147484158" r:id="rId3"/>
    <p:sldLayoutId id="2147484159" r:id="rId4"/>
    <p:sldLayoutId id="2147484160" r:id="rId5"/>
    <p:sldLayoutId id="2147484161" r:id="rId6"/>
    <p:sldLayoutId id="2147484162" r:id="rId7"/>
    <p:sldLayoutId id="2147484163" r:id="rId8"/>
    <p:sldLayoutId id="2147484164" r:id="rId9"/>
    <p:sldLayoutId id="2147484165" r:id="rId10"/>
    <p:sldLayoutId id="2147484166"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b="0" dirty="0">
              <a:solidFill>
                <a:prstClr val="black"/>
              </a:solidFill>
              <a:latin typeface="Calibri"/>
              <a:cs typeface="Arial"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b="0" dirty="0">
              <a:solidFill>
                <a:prstClr val="black"/>
              </a:solidFill>
              <a:latin typeface="Calibri"/>
              <a:cs typeface="Arial" charset="0"/>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169094A3-25EB-4F1A-A0C2-03CC41EBAB94}" type="datetimeFigureOut">
              <a:rPr lang="nb-NO" b="0">
                <a:solidFill>
                  <a:srgbClr val="04617B">
                    <a:shade val="90000"/>
                  </a:srgbClr>
                </a:solidFill>
              </a:rPr>
              <a:pPr>
                <a:defRPr/>
              </a:pPr>
              <a:t>22.04.2015</a:t>
            </a:fld>
            <a:endParaRPr lang="nb-NO" b="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nb-NO" b="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F464B072-BC6E-4224-A5B3-8BB96976BAEA}" type="slidenum">
              <a:rPr lang="nb-NO" b="0">
                <a:solidFill>
                  <a:srgbClr val="04617B">
                    <a:shade val="90000"/>
                  </a:srgbClr>
                </a:solidFill>
              </a:rPr>
              <a:pPr>
                <a:defRPr/>
              </a:pPr>
              <a:t>‹#›</a:t>
            </a:fld>
            <a:endParaRPr lang="nb-NO" b="0">
              <a:solidFill>
                <a:srgbClr val="04617B">
                  <a:shade val="90000"/>
                </a:srgbClr>
              </a:solidFill>
            </a:endParaRPr>
          </a:p>
        </p:txBody>
      </p:sp>
      <p:grpSp>
        <p:nvGrpSpPr>
          <p:cNvPr id="2"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b="0" dirty="0">
                <a:solidFill>
                  <a:prstClr val="black"/>
                </a:solidFill>
                <a:latin typeface="Calibri"/>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b="0" dirty="0">
                <a:solidFill>
                  <a:prstClr val="black"/>
                </a:solidFill>
                <a:latin typeface="Calibri"/>
                <a:cs typeface="Arial" charset="0"/>
              </a:endParaRPr>
            </a:p>
          </p:txBody>
        </p:sp>
      </p:grpSp>
    </p:spTree>
  </p:cSld>
  <p:clrMap bg1="lt1" tx1="dk1" bg2="lt2" tx2="dk2" accent1="accent1" accent2="accent2" accent3="accent3" accent4="accent4" accent5="accent5" accent6="accent6" hlink="hlink" folHlink="folHlink"/>
  <p:sldLayoutIdLst>
    <p:sldLayoutId id="2147484168" r:id="rId1"/>
    <p:sldLayoutId id="2147484169" r:id="rId2"/>
    <p:sldLayoutId id="2147484170" r:id="rId3"/>
    <p:sldLayoutId id="2147484171" r:id="rId4"/>
    <p:sldLayoutId id="2147484172" r:id="rId5"/>
    <p:sldLayoutId id="2147484173" r:id="rId6"/>
    <p:sldLayoutId id="2147484174" r:id="rId7"/>
    <p:sldLayoutId id="2147484175" r:id="rId8"/>
    <p:sldLayoutId id="2147484176" r:id="rId9"/>
    <p:sldLayoutId id="2147484177" r:id="rId10"/>
    <p:sldLayoutId id="2147484178"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347663"/>
            <a:ext cx="8229600" cy="6334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nb-NO" altLang="en-US" smtClean="0"/>
              <a:t>Klikk for å redigere tittelstil</a:t>
            </a:r>
          </a:p>
        </p:txBody>
      </p:sp>
      <p:pic>
        <p:nvPicPr>
          <p:cNvPr id="1027" name="Picture 9" descr="testtilpptgraf_w10-ny_hor"/>
          <p:cNvPicPr>
            <a:picLocks noChangeArrowheads="1"/>
          </p:cNvPicPr>
          <p:nvPr/>
        </p:nvPicPr>
        <p:blipFill>
          <a:blip r:embed="rId13" cstate="print"/>
          <a:srcRect/>
          <a:stretch>
            <a:fillRect/>
          </a:stretch>
        </p:blipFill>
        <p:spPr bwMode="auto">
          <a:xfrm>
            <a:off x="4763" y="0"/>
            <a:ext cx="9144000" cy="179388"/>
          </a:xfrm>
          <a:prstGeom prst="rect">
            <a:avLst/>
          </a:prstGeom>
          <a:noFill/>
          <a:ln w="9525">
            <a:noFill/>
            <a:miter lim="800000"/>
            <a:headEnd/>
            <a:tailEnd/>
          </a:ln>
        </p:spPr>
      </p:pic>
      <p:sp>
        <p:nvSpPr>
          <p:cNvPr id="1028" name="Rectangle 3"/>
          <p:cNvSpPr>
            <a:spLocks noGrp="1" noChangeArrowheads="1"/>
          </p:cNvSpPr>
          <p:nvPr>
            <p:ph type="body" idx="1"/>
          </p:nvPr>
        </p:nvSpPr>
        <p:spPr bwMode="auto">
          <a:xfrm>
            <a:off x="457200" y="1196975"/>
            <a:ext cx="8229600" cy="4929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b-NO" altLang="en-US" smtClean="0"/>
              <a:t>Klikk for å redigere tekststiler i malen</a:t>
            </a:r>
          </a:p>
          <a:p>
            <a:pPr lvl="1"/>
            <a:r>
              <a:rPr lang="nb-NO" altLang="en-US" smtClean="0"/>
              <a:t>Andre nivå</a:t>
            </a:r>
          </a:p>
          <a:p>
            <a:pPr lvl="2"/>
            <a:r>
              <a:rPr lang="nb-NO" altLang="en-US" smtClean="0"/>
              <a:t>Tredje nivå</a:t>
            </a:r>
          </a:p>
          <a:p>
            <a:pPr lvl="3"/>
            <a:r>
              <a:rPr lang="nb-NO" altLang="en-US" smtClean="0"/>
              <a:t>Fjerde nivå</a:t>
            </a:r>
          </a:p>
          <a:p>
            <a:pPr lvl="4"/>
            <a:r>
              <a:rPr lang="nb-NO" altLang="en-US" smtClean="0"/>
              <a:t>Femte nivå</a:t>
            </a:r>
          </a:p>
        </p:txBody>
      </p:sp>
      <p:sp>
        <p:nvSpPr>
          <p:cNvPr id="2" name="Rectangle 4"/>
          <p:cNvSpPr>
            <a:spLocks noGrp="1" noChangeArrowheads="1"/>
          </p:cNvSpPr>
          <p:nvPr>
            <p:ph type="dt" sz="half" idx="2"/>
          </p:nvPr>
        </p:nvSpPr>
        <p:spPr bwMode="auto">
          <a:xfrm>
            <a:off x="457200" y="6297613"/>
            <a:ext cx="41148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0" numCol="1" anchor="t" anchorCtr="0" compatLnSpc="1">
            <a:prstTxWarp prst="textNoShape">
              <a:avLst/>
            </a:prstTxWarp>
          </a:bodyPr>
          <a:lstStyle>
            <a:lvl1pPr algn="l">
              <a:defRPr sz="1000">
                <a:solidFill>
                  <a:srgbClr val="4E4A48"/>
                </a:solidFill>
              </a:defRPr>
            </a:lvl1pPr>
          </a:lstStyle>
          <a:p>
            <a:pPr>
              <a:defRPr/>
            </a:pPr>
            <a:endParaRPr lang="nb-NO" b="0">
              <a:latin typeface="Arial" charset="0"/>
            </a:endParaRPr>
          </a:p>
        </p:txBody>
      </p:sp>
      <p:sp>
        <p:nvSpPr>
          <p:cNvPr id="1029" name="Rectangle 5"/>
          <p:cNvSpPr>
            <a:spLocks noGrp="1" noChangeArrowheads="1"/>
          </p:cNvSpPr>
          <p:nvPr>
            <p:ph type="ftr" sz="quarter" idx="3"/>
          </p:nvPr>
        </p:nvSpPr>
        <p:spPr bwMode="auto">
          <a:xfrm>
            <a:off x="4284663" y="0"/>
            <a:ext cx="4873625" cy="179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0" rIns="91440" bIns="0" numCol="1" anchor="t" anchorCtr="0" compatLnSpc="1">
            <a:prstTxWarp prst="textNoShape">
              <a:avLst/>
            </a:prstTxWarp>
          </a:bodyPr>
          <a:lstStyle>
            <a:lvl1pPr algn="r">
              <a:defRPr sz="1100" smtClean="0"/>
            </a:lvl1pPr>
          </a:lstStyle>
          <a:p>
            <a:pPr>
              <a:defRPr/>
            </a:pPr>
            <a:r>
              <a:rPr lang="en-US" b="0">
                <a:solidFill>
                  <a:srgbClr val="000000"/>
                </a:solidFill>
                <a:latin typeface="Arial" charset="0"/>
              </a:rPr>
              <a:t>Dept. of Physics and Technology</a:t>
            </a:r>
            <a:endParaRPr lang="nb-NO" b="0" dirty="0">
              <a:solidFill>
                <a:srgbClr val="000000"/>
              </a:solidFill>
              <a:latin typeface="Arial" charset="0"/>
            </a:endParaRPr>
          </a:p>
        </p:txBody>
      </p:sp>
      <p:sp>
        <p:nvSpPr>
          <p:cNvPr id="1030" name="Rectangle 6"/>
          <p:cNvSpPr>
            <a:spLocks noGrp="1" noChangeArrowheads="1"/>
          </p:cNvSpPr>
          <p:nvPr>
            <p:ph type="sldNum" sz="quarter" idx="4"/>
          </p:nvPr>
        </p:nvSpPr>
        <p:spPr bwMode="auto">
          <a:xfrm>
            <a:off x="457200" y="6519863"/>
            <a:ext cx="1954213" cy="276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0" rIns="91440" bIns="45720" numCol="1" anchor="t" anchorCtr="0" compatLnSpc="1">
            <a:prstTxWarp prst="textNoShape">
              <a:avLst/>
            </a:prstTxWarp>
          </a:bodyPr>
          <a:lstStyle>
            <a:lvl1pPr algn="l">
              <a:defRPr sz="1000">
                <a:solidFill>
                  <a:srgbClr val="4E4A48"/>
                </a:solidFill>
              </a:defRPr>
            </a:lvl1pPr>
          </a:lstStyle>
          <a:p>
            <a:pPr>
              <a:defRPr/>
            </a:pPr>
            <a:fld id="{4DB9FF70-C80B-4A10-8854-A310748E4040}" type="slidenum">
              <a:rPr lang="nb-NO" b="0">
                <a:latin typeface="Arial" charset="0"/>
              </a:rPr>
              <a:pPr>
                <a:defRPr/>
              </a:pPr>
              <a:t>‹#›</a:t>
            </a:fld>
            <a:endParaRPr lang="nb-NO" b="0" dirty="0">
              <a:latin typeface="Arial" charset="0"/>
            </a:endParaRPr>
          </a:p>
        </p:txBody>
      </p:sp>
      <p:pic>
        <p:nvPicPr>
          <p:cNvPr id="1032" name="Bilde 1"/>
          <p:cNvPicPr>
            <a:picLocks noChangeAspect="1"/>
          </p:cNvPicPr>
          <p:nvPr userDrawn="1"/>
        </p:nvPicPr>
        <p:blipFill>
          <a:blip r:embed="rId14" cstate="print">
            <a:lum bright="20000"/>
          </a:blip>
          <a:srcRect/>
          <a:stretch>
            <a:fillRect/>
          </a:stretch>
        </p:blipFill>
        <p:spPr bwMode="auto">
          <a:xfrm>
            <a:off x="8186738" y="5694363"/>
            <a:ext cx="1008062" cy="1009650"/>
          </a:xfrm>
          <a:prstGeom prst="rect">
            <a:avLst/>
          </a:prstGeom>
          <a:noFill/>
          <a:ln w="9525">
            <a:noFill/>
            <a:miter lim="800000"/>
            <a:headEnd/>
            <a:tailEnd/>
          </a:ln>
        </p:spPr>
      </p:pic>
      <p:sp>
        <p:nvSpPr>
          <p:cNvPr id="1034" name="TekstSylinder 2"/>
          <p:cNvSpPr txBox="1">
            <a:spLocks noChangeArrowheads="1"/>
          </p:cNvSpPr>
          <p:nvPr userDrawn="1"/>
        </p:nvSpPr>
        <p:spPr bwMode="auto">
          <a:xfrm>
            <a:off x="8389938" y="6519863"/>
            <a:ext cx="60166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algn="ctr" eaLnBrk="0" fontAlgn="base" hangingPunct="0">
              <a:spcBef>
                <a:spcPct val="0"/>
              </a:spcBef>
              <a:spcAft>
                <a:spcPct val="0"/>
              </a:spcAft>
              <a:defRPr sz="3600">
                <a:solidFill>
                  <a:schemeClr val="tx1"/>
                </a:solidFill>
                <a:latin typeface="Arial" charset="0"/>
              </a:defRPr>
            </a:lvl6pPr>
            <a:lvl7pPr marL="2971800" indent="-228600" algn="ctr" eaLnBrk="0" fontAlgn="base" hangingPunct="0">
              <a:spcBef>
                <a:spcPct val="0"/>
              </a:spcBef>
              <a:spcAft>
                <a:spcPct val="0"/>
              </a:spcAft>
              <a:defRPr sz="3600">
                <a:solidFill>
                  <a:schemeClr val="tx1"/>
                </a:solidFill>
                <a:latin typeface="Arial" charset="0"/>
              </a:defRPr>
            </a:lvl7pPr>
            <a:lvl8pPr marL="3429000" indent="-228600" algn="ctr" eaLnBrk="0" fontAlgn="base" hangingPunct="0">
              <a:spcBef>
                <a:spcPct val="0"/>
              </a:spcBef>
              <a:spcAft>
                <a:spcPct val="0"/>
              </a:spcAft>
              <a:defRPr sz="3600">
                <a:solidFill>
                  <a:schemeClr val="tx1"/>
                </a:solidFill>
                <a:latin typeface="Arial" charset="0"/>
              </a:defRPr>
            </a:lvl8pPr>
            <a:lvl9pPr marL="3886200" indent="-228600" algn="ctr" eaLnBrk="0" fontAlgn="base" hangingPunct="0">
              <a:spcBef>
                <a:spcPct val="0"/>
              </a:spcBef>
              <a:spcAft>
                <a:spcPct val="0"/>
              </a:spcAft>
              <a:defRPr sz="3600">
                <a:solidFill>
                  <a:schemeClr val="tx1"/>
                </a:solidFill>
                <a:latin typeface="Arial" charset="0"/>
              </a:defRPr>
            </a:lvl9pPr>
          </a:lstStyle>
          <a:p>
            <a:pPr algn="ctr" eaLnBrk="1" hangingPunct="1">
              <a:defRPr/>
            </a:pPr>
            <a:r>
              <a:rPr lang="nb-NO" sz="1200" b="0" smtClean="0">
                <a:solidFill>
                  <a:srgbClr val="4E4A48"/>
                </a:solidFill>
              </a:rPr>
              <a:t>uib.no</a:t>
            </a:r>
          </a:p>
        </p:txBody>
      </p:sp>
    </p:spTree>
  </p:cSld>
  <p:clrMap bg1="lt1" tx1="dk1" bg2="lt2" tx2="dk2" accent1="accent1" accent2="accent2" accent3="accent3" accent4="accent4" accent5="accent5" accent6="accent6" hlink="hlink" folHlink="folHlink"/>
  <p:sldLayoutIdLst>
    <p:sldLayoutId id="2147484180" r:id="rId1"/>
    <p:sldLayoutId id="2147484181" r:id="rId2"/>
    <p:sldLayoutId id="2147484182" r:id="rId3"/>
    <p:sldLayoutId id="2147484183" r:id="rId4"/>
    <p:sldLayoutId id="2147484184" r:id="rId5"/>
    <p:sldLayoutId id="2147484185" r:id="rId6"/>
    <p:sldLayoutId id="2147484186" r:id="rId7"/>
    <p:sldLayoutId id="2147484187" r:id="rId8"/>
    <p:sldLayoutId id="2147484188" r:id="rId9"/>
    <p:sldLayoutId id="2147484189" r:id="rId10"/>
    <p:sldLayoutId id="2147484190" r:id="rId11"/>
  </p:sldLayoutIdLst>
  <p:transition/>
  <p:timing>
    <p:tnLst>
      <p:par>
        <p:cTn id="1" dur="indefinite" restart="never" nodeType="tmRoot"/>
      </p:par>
    </p:tnLst>
  </p:timing>
  <p:hf sldNum="0" hdr="0" dt="0"/>
  <p:txStyles>
    <p:titleStyle>
      <a:lvl1pPr algn="l" rtl="0" eaLnBrk="0" fontAlgn="base" hangingPunct="0">
        <a:spcBef>
          <a:spcPct val="0"/>
        </a:spcBef>
        <a:spcAft>
          <a:spcPct val="0"/>
        </a:spcAft>
        <a:defRPr sz="3200">
          <a:solidFill>
            <a:srgbClr val="4E4A48"/>
          </a:solidFill>
          <a:latin typeface="+mj-lt"/>
          <a:ea typeface="+mj-ea"/>
          <a:cs typeface="+mj-cs"/>
        </a:defRPr>
      </a:lvl1pPr>
      <a:lvl2pPr algn="l" rtl="0" eaLnBrk="0" fontAlgn="base" hangingPunct="0">
        <a:spcBef>
          <a:spcPct val="0"/>
        </a:spcBef>
        <a:spcAft>
          <a:spcPct val="0"/>
        </a:spcAft>
        <a:defRPr sz="3200">
          <a:solidFill>
            <a:srgbClr val="4E4A48"/>
          </a:solidFill>
          <a:latin typeface="Arial Narrow" pitchFamily="34" charset="0"/>
        </a:defRPr>
      </a:lvl2pPr>
      <a:lvl3pPr algn="l" rtl="0" eaLnBrk="0" fontAlgn="base" hangingPunct="0">
        <a:spcBef>
          <a:spcPct val="0"/>
        </a:spcBef>
        <a:spcAft>
          <a:spcPct val="0"/>
        </a:spcAft>
        <a:defRPr sz="3200">
          <a:solidFill>
            <a:srgbClr val="4E4A48"/>
          </a:solidFill>
          <a:latin typeface="Arial Narrow" pitchFamily="34" charset="0"/>
        </a:defRPr>
      </a:lvl3pPr>
      <a:lvl4pPr algn="l" rtl="0" eaLnBrk="0" fontAlgn="base" hangingPunct="0">
        <a:spcBef>
          <a:spcPct val="0"/>
        </a:spcBef>
        <a:spcAft>
          <a:spcPct val="0"/>
        </a:spcAft>
        <a:defRPr sz="3200">
          <a:solidFill>
            <a:srgbClr val="4E4A48"/>
          </a:solidFill>
          <a:latin typeface="Arial Narrow" pitchFamily="34" charset="0"/>
        </a:defRPr>
      </a:lvl4pPr>
      <a:lvl5pPr algn="l" rtl="0" eaLnBrk="0" fontAlgn="base" hangingPunct="0">
        <a:spcBef>
          <a:spcPct val="0"/>
        </a:spcBef>
        <a:spcAft>
          <a:spcPct val="0"/>
        </a:spcAft>
        <a:defRPr sz="3200">
          <a:solidFill>
            <a:srgbClr val="4E4A48"/>
          </a:solidFill>
          <a:latin typeface="Arial Narrow" pitchFamily="34" charset="0"/>
        </a:defRPr>
      </a:lvl5pPr>
      <a:lvl6pPr marL="457200" algn="l" rtl="0" eaLnBrk="1" fontAlgn="base" hangingPunct="1">
        <a:spcBef>
          <a:spcPct val="0"/>
        </a:spcBef>
        <a:spcAft>
          <a:spcPct val="0"/>
        </a:spcAft>
        <a:defRPr sz="3200">
          <a:solidFill>
            <a:schemeClr val="accent2"/>
          </a:solidFill>
          <a:latin typeface="Arial Narrow" pitchFamily="34" charset="0"/>
        </a:defRPr>
      </a:lvl6pPr>
      <a:lvl7pPr marL="914400" algn="l" rtl="0" eaLnBrk="1" fontAlgn="base" hangingPunct="1">
        <a:spcBef>
          <a:spcPct val="0"/>
        </a:spcBef>
        <a:spcAft>
          <a:spcPct val="0"/>
        </a:spcAft>
        <a:defRPr sz="3200">
          <a:solidFill>
            <a:schemeClr val="accent2"/>
          </a:solidFill>
          <a:latin typeface="Arial Narrow" pitchFamily="34" charset="0"/>
        </a:defRPr>
      </a:lvl7pPr>
      <a:lvl8pPr marL="1371600" algn="l" rtl="0" eaLnBrk="1" fontAlgn="base" hangingPunct="1">
        <a:spcBef>
          <a:spcPct val="0"/>
        </a:spcBef>
        <a:spcAft>
          <a:spcPct val="0"/>
        </a:spcAft>
        <a:defRPr sz="3200">
          <a:solidFill>
            <a:schemeClr val="accent2"/>
          </a:solidFill>
          <a:latin typeface="Arial Narrow" pitchFamily="34" charset="0"/>
        </a:defRPr>
      </a:lvl8pPr>
      <a:lvl9pPr marL="1828800" algn="l" rtl="0" eaLnBrk="1" fontAlgn="base" hangingPunct="1">
        <a:spcBef>
          <a:spcPct val="0"/>
        </a:spcBef>
        <a:spcAft>
          <a:spcPct val="0"/>
        </a:spcAft>
        <a:defRPr sz="3200">
          <a:solidFill>
            <a:schemeClr val="accent2"/>
          </a:solidFill>
          <a:latin typeface="Arial Narrow"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200">
          <a:solidFill>
            <a:schemeClr val="tx1"/>
          </a:solidFill>
          <a:latin typeface="+mn-lt"/>
        </a:defRPr>
      </a:lvl4pPr>
      <a:lvl5pPr marL="2057400" indent="-228600" algn="l" rtl="0" eaLnBrk="0" fontAlgn="base" hangingPunct="0">
        <a:spcBef>
          <a:spcPct val="20000"/>
        </a:spcBef>
        <a:spcAft>
          <a:spcPct val="0"/>
        </a:spcAft>
        <a:buChar char="»"/>
        <a:defRPr sz="2200">
          <a:solidFill>
            <a:schemeClr val="tx1"/>
          </a:solidFill>
          <a:latin typeface="+mn-lt"/>
        </a:defRPr>
      </a:lvl5pPr>
      <a:lvl6pPr marL="2514600" indent="-228600" algn="l" rtl="0" eaLnBrk="1" fontAlgn="base" hangingPunct="1">
        <a:spcBef>
          <a:spcPct val="20000"/>
        </a:spcBef>
        <a:spcAft>
          <a:spcPct val="0"/>
        </a:spcAft>
        <a:buChar char="»"/>
        <a:defRPr sz="2200">
          <a:solidFill>
            <a:schemeClr val="tx1"/>
          </a:solidFill>
          <a:latin typeface="+mn-lt"/>
        </a:defRPr>
      </a:lvl6pPr>
      <a:lvl7pPr marL="2971800" indent="-228600" algn="l" rtl="0" eaLnBrk="1" fontAlgn="base" hangingPunct="1">
        <a:spcBef>
          <a:spcPct val="20000"/>
        </a:spcBef>
        <a:spcAft>
          <a:spcPct val="0"/>
        </a:spcAft>
        <a:buChar char="»"/>
        <a:defRPr sz="2200">
          <a:solidFill>
            <a:schemeClr val="tx1"/>
          </a:solidFill>
          <a:latin typeface="+mn-lt"/>
        </a:defRPr>
      </a:lvl7pPr>
      <a:lvl8pPr marL="3429000" indent="-228600" algn="l" rtl="0" eaLnBrk="1" fontAlgn="base" hangingPunct="1">
        <a:spcBef>
          <a:spcPct val="20000"/>
        </a:spcBef>
        <a:spcAft>
          <a:spcPct val="0"/>
        </a:spcAft>
        <a:buChar char="»"/>
        <a:defRPr sz="2200">
          <a:solidFill>
            <a:schemeClr val="tx1"/>
          </a:solidFill>
          <a:latin typeface="+mn-lt"/>
        </a:defRPr>
      </a:lvl8pPr>
      <a:lvl9pPr marL="3886200" indent="-228600" algn="l" rtl="0" eaLnBrk="1" fontAlgn="base" hangingPunct="1">
        <a:spcBef>
          <a:spcPct val="20000"/>
        </a:spcBef>
        <a:spcAft>
          <a:spcPct val="0"/>
        </a:spcAft>
        <a:buChar char="»"/>
        <a:defRPr sz="22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347663"/>
            <a:ext cx="8229600" cy="6334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nb-NO" altLang="en-US" smtClean="0"/>
              <a:t>Klikk for å redigere tittelstil</a:t>
            </a:r>
          </a:p>
        </p:txBody>
      </p:sp>
      <p:pic>
        <p:nvPicPr>
          <p:cNvPr id="1027" name="Picture 9" descr="testtilpptgraf_w10-ny_hor"/>
          <p:cNvPicPr>
            <a:picLocks noChangeArrowheads="1"/>
          </p:cNvPicPr>
          <p:nvPr/>
        </p:nvPicPr>
        <p:blipFill>
          <a:blip r:embed="rId13" cstate="print"/>
          <a:srcRect/>
          <a:stretch>
            <a:fillRect/>
          </a:stretch>
        </p:blipFill>
        <p:spPr bwMode="auto">
          <a:xfrm>
            <a:off x="4763" y="0"/>
            <a:ext cx="9144000" cy="179388"/>
          </a:xfrm>
          <a:prstGeom prst="rect">
            <a:avLst/>
          </a:prstGeom>
          <a:noFill/>
          <a:ln w="9525">
            <a:noFill/>
            <a:miter lim="800000"/>
            <a:headEnd/>
            <a:tailEnd/>
          </a:ln>
        </p:spPr>
      </p:pic>
      <p:sp>
        <p:nvSpPr>
          <p:cNvPr id="1028" name="Rectangle 3"/>
          <p:cNvSpPr>
            <a:spLocks noGrp="1" noChangeArrowheads="1"/>
          </p:cNvSpPr>
          <p:nvPr>
            <p:ph type="body" idx="1"/>
          </p:nvPr>
        </p:nvSpPr>
        <p:spPr bwMode="auto">
          <a:xfrm>
            <a:off x="457200" y="1196975"/>
            <a:ext cx="8229600" cy="4929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b-NO" altLang="en-US" smtClean="0"/>
              <a:t>Klikk for å redigere tekststiler i malen</a:t>
            </a:r>
          </a:p>
          <a:p>
            <a:pPr lvl="1"/>
            <a:r>
              <a:rPr lang="nb-NO" altLang="en-US" smtClean="0"/>
              <a:t>Andre nivå</a:t>
            </a:r>
          </a:p>
          <a:p>
            <a:pPr lvl="2"/>
            <a:r>
              <a:rPr lang="nb-NO" altLang="en-US" smtClean="0"/>
              <a:t>Tredje nivå</a:t>
            </a:r>
          </a:p>
          <a:p>
            <a:pPr lvl="3"/>
            <a:r>
              <a:rPr lang="nb-NO" altLang="en-US" smtClean="0"/>
              <a:t>Fjerde nivå</a:t>
            </a:r>
          </a:p>
          <a:p>
            <a:pPr lvl="4"/>
            <a:r>
              <a:rPr lang="nb-NO" altLang="en-US" smtClean="0"/>
              <a:t>Femte nivå</a:t>
            </a:r>
          </a:p>
        </p:txBody>
      </p:sp>
      <p:sp>
        <p:nvSpPr>
          <p:cNvPr id="2" name="Rectangle 4"/>
          <p:cNvSpPr>
            <a:spLocks noGrp="1" noChangeArrowheads="1"/>
          </p:cNvSpPr>
          <p:nvPr>
            <p:ph type="dt" sz="half" idx="2"/>
          </p:nvPr>
        </p:nvSpPr>
        <p:spPr bwMode="auto">
          <a:xfrm>
            <a:off x="457200" y="6297613"/>
            <a:ext cx="41148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0" numCol="1" anchor="t" anchorCtr="0" compatLnSpc="1">
            <a:prstTxWarp prst="textNoShape">
              <a:avLst/>
            </a:prstTxWarp>
          </a:bodyPr>
          <a:lstStyle>
            <a:lvl1pPr algn="l">
              <a:defRPr sz="1000">
                <a:solidFill>
                  <a:srgbClr val="4E4A48"/>
                </a:solidFill>
              </a:defRPr>
            </a:lvl1pPr>
          </a:lstStyle>
          <a:p>
            <a:pPr>
              <a:defRPr/>
            </a:pPr>
            <a:endParaRPr lang="nb-NO" b="0">
              <a:latin typeface="Arial" charset="0"/>
            </a:endParaRPr>
          </a:p>
        </p:txBody>
      </p:sp>
      <p:sp>
        <p:nvSpPr>
          <p:cNvPr id="1029" name="Rectangle 5"/>
          <p:cNvSpPr>
            <a:spLocks noGrp="1" noChangeArrowheads="1"/>
          </p:cNvSpPr>
          <p:nvPr>
            <p:ph type="ftr" sz="quarter" idx="3"/>
          </p:nvPr>
        </p:nvSpPr>
        <p:spPr bwMode="auto">
          <a:xfrm>
            <a:off x="4284663" y="0"/>
            <a:ext cx="4873625" cy="1793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0" rIns="91440" bIns="0" numCol="1" anchor="t" anchorCtr="0" compatLnSpc="1">
            <a:prstTxWarp prst="textNoShape">
              <a:avLst/>
            </a:prstTxWarp>
          </a:bodyPr>
          <a:lstStyle>
            <a:lvl1pPr algn="r">
              <a:defRPr sz="1100" smtClean="0"/>
            </a:lvl1pPr>
          </a:lstStyle>
          <a:p>
            <a:pPr>
              <a:defRPr/>
            </a:pPr>
            <a:r>
              <a:rPr lang="en-US" b="0">
                <a:solidFill>
                  <a:srgbClr val="000000"/>
                </a:solidFill>
                <a:latin typeface="Arial" charset="0"/>
              </a:rPr>
              <a:t>Dept. of Physics and Technology</a:t>
            </a:r>
            <a:endParaRPr lang="nb-NO" b="0" dirty="0">
              <a:solidFill>
                <a:srgbClr val="000000"/>
              </a:solidFill>
              <a:latin typeface="Arial" charset="0"/>
            </a:endParaRPr>
          </a:p>
        </p:txBody>
      </p:sp>
      <p:sp>
        <p:nvSpPr>
          <p:cNvPr id="1030" name="Rectangle 6"/>
          <p:cNvSpPr>
            <a:spLocks noGrp="1" noChangeArrowheads="1"/>
          </p:cNvSpPr>
          <p:nvPr>
            <p:ph type="sldNum" sz="quarter" idx="4"/>
          </p:nvPr>
        </p:nvSpPr>
        <p:spPr bwMode="auto">
          <a:xfrm>
            <a:off x="457200" y="6519863"/>
            <a:ext cx="1954213" cy="276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0" rIns="91440" bIns="45720" numCol="1" anchor="t" anchorCtr="0" compatLnSpc="1">
            <a:prstTxWarp prst="textNoShape">
              <a:avLst/>
            </a:prstTxWarp>
          </a:bodyPr>
          <a:lstStyle>
            <a:lvl1pPr algn="l">
              <a:defRPr sz="1000">
                <a:solidFill>
                  <a:srgbClr val="4E4A48"/>
                </a:solidFill>
              </a:defRPr>
            </a:lvl1pPr>
          </a:lstStyle>
          <a:p>
            <a:pPr>
              <a:defRPr/>
            </a:pPr>
            <a:fld id="{4DB9FF70-C80B-4A10-8854-A310748E4040}" type="slidenum">
              <a:rPr lang="nb-NO" b="0">
                <a:latin typeface="Arial" charset="0"/>
              </a:rPr>
              <a:pPr>
                <a:defRPr/>
              </a:pPr>
              <a:t>‹#›</a:t>
            </a:fld>
            <a:endParaRPr lang="nb-NO" b="0" dirty="0">
              <a:latin typeface="Arial" charset="0"/>
            </a:endParaRPr>
          </a:p>
        </p:txBody>
      </p:sp>
      <p:pic>
        <p:nvPicPr>
          <p:cNvPr id="1032" name="Bilde 1"/>
          <p:cNvPicPr>
            <a:picLocks noChangeAspect="1"/>
          </p:cNvPicPr>
          <p:nvPr userDrawn="1"/>
        </p:nvPicPr>
        <p:blipFill>
          <a:blip r:embed="rId14" cstate="print">
            <a:lum bright="20000"/>
          </a:blip>
          <a:srcRect/>
          <a:stretch>
            <a:fillRect/>
          </a:stretch>
        </p:blipFill>
        <p:spPr bwMode="auto">
          <a:xfrm>
            <a:off x="8186738" y="5694363"/>
            <a:ext cx="1008062" cy="1009650"/>
          </a:xfrm>
          <a:prstGeom prst="rect">
            <a:avLst/>
          </a:prstGeom>
          <a:noFill/>
          <a:ln w="9525">
            <a:noFill/>
            <a:miter lim="800000"/>
            <a:headEnd/>
            <a:tailEnd/>
          </a:ln>
        </p:spPr>
      </p:pic>
      <p:sp>
        <p:nvSpPr>
          <p:cNvPr id="1034" name="TekstSylinder 2"/>
          <p:cNvSpPr txBox="1">
            <a:spLocks noChangeArrowheads="1"/>
          </p:cNvSpPr>
          <p:nvPr userDrawn="1"/>
        </p:nvSpPr>
        <p:spPr bwMode="auto">
          <a:xfrm>
            <a:off x="8389938" y="6519863"/>
            <a:ext cx="60166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algn="ctr" eaLnBrk="0" fontAlgn="base" hangingPunct="0">
              <a:spcBef>
                <a:spcPct val="0"/>
              </a:spcBef>
              <a:spcAft>
                <a:spcPct val="0"/>
              </a:spcAft>
              <a:defRPr sz="3600">
                <a:solidFill>
                  <a:schemeClr val="tx1"/>
                </a:solidFill>
                <a:latin typeface="Arial" charset="0"/>
              </a:defRPr>
            </a:lvl6pPr>
            <a:lvl7pPr marL="2971800" indent="-228600" algn="ctr" eaLnBrk="0" fontAlgn="base" hangingPunct="0">
              <a:spcBef>
                <a:spcPct val="0"/>
              </a:spcBef>
              <a:spcAft>
                <a:spcPct val="0"/>
              </a:spcAft>
              <a:defRPr sz="3600">
                <a:solidFill>
                  <a:schemeClr val="tx1"/>
                </a:solidFill>
                <a:latin typeface="Arial" charset="0"/>
              </a:defRPr>
            </a:lvl7pPr>
            <a:lvl8pPr marL="3429000" indent="-228600" algn="ctr" eaLnBrk="0" fontAlgn="base" hangingPunct="0">
              <a:spcBef>
                <a:spcPct val="0"/>
              </a:spcBef>
              <a:spcAft>
                <a:spcPct val="0"/>
              </a:spcAft>
              <a:defRPr sz="3600">
                <a:solidFill>
                  <a:schemeClr val="tx1"/>
                </a:solidFill>
                <a:latin typeface="Arial" charset="0"/>
              </a:defRPr>
            </a:lvl8pPr>
            <a:lvl9pPr marL="3886200" indent="-228600" algn="ctr" eaLnBrk="0" fontAlgn="base" hangingPunct="0">
              <a:spcBef>
                <a:spcPct val="0"/>
              </a:spcBef>
              <a:spcAft>
                <a:spcPct val="0"/>
              </a:spcAft>
              <a:defRPr sz="3600">
                <a:solidFill>
                  <a:schemeClr val="tx1"/>
                </a:solidFill>
                <a:latin typeface="Arial" charset="0"/>
              </a:defRPr>
            </a:lvl9pPr>
          </a:lstStyle>
          <a:p>
            <a:pPr algn="ctr" eaLnBrk="1" hangingPunct="1">
              <a:defRPr/>
            </a:pPr>
            <a:r>
              <a:rPr lang="nb-NO" sz="1200" b="0" smtClean="0">
                <a:solidFill>
                  <a:srgbClr val="4E4A48"/>
                </a:solidFill>
              </a:rPr>
              <a:t>uib.no</a:t>
            </a:r>
          </a:p>
        </p:txBody>
      </p:sp>
    </p:spTree>
  </p:cSld>
  <p:clrMap bg1="lt1" tx1="dk1" bg2="lt2" tx2="dk2" accent1="accent1" accent2="accent2" accent3="accent3" accent4="accent4" accent5="accent5" accent6="accent6" hlink="hlink" folHlink="folHlink"/>
  <p:sldLayoutIdLst>
    <p:sldLayoutId id="2147484204" r:id="rId1"/>
    <p:sldLayoutId id="2147484205" r:id="rId2"/>
    <p:sldLayoutId id="2147484206" r:id="rId3"/>
    <p:sldLayoutId id="2147484207" r:id="rId4"/>
    <p:sldLayoutId id="2147484208" r:id="rId5"/>
    <p:sldLayoutId id="2147484209" r:id="rId6"/>
    <p:sldLayoutId id="2147484210" r:id="rId7"/>
    <p:sldLayoutId id="2147484211" r:id="rId8"/>
    <p:sldLayoutId id="2147484212" r:id="rId9"/>
    <p:sldLayoutId id="2147484213" r:id="rId10"/>
    <p:sldLayoutId id="2147484214" r:id="rId11"/>
  </p:sldLayoutIdLst>
  <p:transition/>
  <p:timing>
    <p:tnLst>
      <p:par>
        <p:cTn id="1" dur="indefinite" restart="never" nodeType="tmRoot"/>
      </p:par>
    </p:tnLst>
  </p:timing>
  <p:hf sldNum="0" hdr="0" dt="0"/>
  <p:txStyles>
    <p:titleStyle>
      <a:lvl1pPr algn="l" rtl="0" eaLnBrk="0" fontAlgn="base" hangingPunct="0">
        <a:spcBef>
          <a:spcPct val="0"/>
        </a:spcBef>
        <a:spcAft>
          <a:spcPct val="0"/>
        </a:spcAft>
        <a:defRPr sz="3200">
          <a:solidFill>
            <a:srgbClr val="4E4A48"/>
          </a:solidFill>
          <a:latin typeface="+mj-lt"/>
          <a:ea typeface="+mj-ea"/>
          <a:cs typeface="+mj-cs"/>
        </a:defRPr>
      </a:lvl1pPr>
      <a:lvl2pPr algn="l" rtl="0" eaLnBrk="0" fontAlgn="base" hangingPunct="0">
        <a:spcBef>
          <a:spcPct val="0"/>
        </a:spcBef>
        <a:spcAft>
          <a:spcPct val="0"/>
        </a:spcAft>
        <a:defRPr sz="3200">
          <a:solidFill>
            <a:srgbClr val="4E4A48"/>
          </a:solidFill>
          <a:latin typeface="Arial Narrow" pitchFamily="34" charset="0"/>
        </a:defRPr>
      </a:lvl2pPr>
      <a:lvl3pPr algn="l" rtl="0" eaLnBrk="0" fontAlgn="base" hangingPunct="0">
        <a:spcBef>
          <a:spcPct val="0"/>
        </a:spcBef>
        <a:spcAft>
          <a:spcPct val="0"/>
        </a:spcAft>
        <a:defRPr sz="3200">
          <a:solidFill>
            <a:srgbClr val="4E4A48"/>
          </a:solidFill>
          <a:latin typeface="Arial Narrow" pitchFamily="34" charset="0"/>
        </a:defRPr>
      </a:lvl3pPr>
      <a:lvl4pPr algn="l" rtl="0" eaLnBrk="0" fontAlgn="base" hangingPunct="0">
        <a:spcBef>
          <a:spcPct val="0"/>
        </a:spcBef>
        <a:spcAft>
          <a:spcPct val="0"/>
        </a:spcAft>
        <a:defRPr sz="3200">
          <a:solidFill>
            <a:srgbClr val="4E4A48"/>
          </a:solidFill>
          <a:latin typeface="Arial Narrow" pitchFamily="34" charset="0"/>
        </a:defRPr>
      </a:lvl4pPr>
      <a:lvl5pPr algn="l" rtl="0" eaLnBrk="0" fontAlgn="base" hangingPunct="0">
        <a:spcBef>
          <a:spcPct val="0"/>
        </a:spcBef>
        <a:spcAft>
          <a:spcPct val="0"/>
        </a:spcAft>
        <a:defRPr sz="3200">
          <a:solidFill>
            <a:srgbClr val="4E4A48"/>
          </a:solidFill>
          <a:latin typeface="Arial Narrow" pitchFamily="34" charset="0"/>
        </a:defRPr>
      </a:lvl5pPr>
      <a:lvl6pPr marL="457200" algn="l" rtl="0" eaLnBrk="1" fontAlgn="base" hangingPunct="1">
        <a:spcBef>
          <a:spcPct val="0"/>
        </a:spcBef>
        <a:spcAft>
          <a:spcPct val="0"/>
        </a:spcAft>
        <a:defRPr sz="3200">
          <a:solidFill>
            <a:schemeClr val="accent2"/>
          </a:solidFill>
          <a:latin typeface="Arial Narrow" pitchFamily="34" charset="0"/>
        </a:defRPr>
      </a:lvl6pPr>
      <a:lvl7pPr marL="914400" algn="l" rtl="0" eaLnBrk="1" fontAlgn="base" hangingPunct="1">
        <a:spcBef>
          <a:spcPct val="0"/>
        </a:spcBef>
        <a:spcAft>
          <a:spcPct val="0"/>
        </a:spcAft>
        <a:defRPr sz="3200">
          <a:solidFill>
            <a:schemeClr val="accent2"/>
          </a:solidFill>
          <a:latin typeface="Arial Narrow" pitchFamily="34" charset="0"/>
        </a:defRPr>
      </a:lvl7pPr>
      <a:lvl8pPr marL="1371600" algn="l" rtl="0" eaLnBrk="1" fontAlgn="base" hangingPunct="1">
        <a:spcBef>
          <a:spcPct val="0"/>
        </a:spcBef>
        <a:spcAft>
          <a:spcPct val="0"/>
        </a:spcAft>
        <a:defRPr sz="3200">
          <a:solidFill>
            <a:schemeClr val="accent2"/>
          </a:solidFill>
          <a:latin typeface="Arial Narrow" pitchFamily="34" charset="0"/>
        </a:defRPr>
      </a:lvl8pPr>
      <a:lvl9pPr marL="1828800" algn="l" rtl="0" eaLnBrk="1" fontAlgn="base" hangingPunct="1">
        <a:spcBef>
          <a:spcPct val="0"/>
        </a:spcBef>
        <a:spcAft>
          <a:spcPct val="0"/>
        </a:spcAft>
        <a:defRPr sz="3200">
          <a:solidFill>
            <a:schemeClr val="accent2"/>
          </a:solidFill>
          <a:latin typeface="Arial Narrow"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200">
          <a:solidFill>
            <a:schemeClr val="tx1"/>
          </a:solidFill>
          <a:latin typeface="+mn-lt"/>
        </a:defRPr>
      </a:lvl4pPr>
      <a:lvl5pPr marL="2057400" indent="-228600" algn="l" rtl="0" eaLnBrk="0" fontAlgn="base" hangingPunct="0">
        <a:spcBef>
          <a:spcPct val="20000"/>
        </a:spcBef>
        <a:spcAft>
          <a:spcPct val="0"/>
        </a:spcAft>
        <a:buChar char="»"/>
        <a:defRPr sz="2200">
          <a:solidFill>
            <a:schemeClr val="tx1"/>
          </a:solidFill>
          <a:latin typeface="+mn-lt"/>
        </a:defRPr>
      </a:lvl5pPr>
      <a:lvl6pPr marL="2514600" indent="-228600" algn="l" rtl="0" eaLnBrk="1" fontAlgn="base" hangingPunct="1">
        <a:spcBef>
          <a:spcPct val="20000"/>
        </a:spcBef>
        <a:spcAft>
          <a:spcPct val="0"/>
        </a:spcAft>
        <a:buChar char="»"/>
        <a:defRPr sz="2200">
          <a:solidFill>
            <a:schemeClr val="tx1"/>
          </a:solidFill>
          <a:latin typeface="+mn-lt"/>
        </a:defRPr>
      </a:lvl6pPr>
      <a:lvl7pPr marL="2971800" indent="-228600" algn="l" rtl="0" eaLnBrk="1" fontAlgn="base" hangingPunct="1">
        <a:spcBef>
          <a:spcPct val="20000"/>
        </a:spcBef>
        <a:spcAft>
          <a:spcPct val="0"/>
        </a:spcAft>
        <a:buChar char="»"/>
        <a:defRPr sz="2200">
          <a:solidFill>
            <a:schemeClr val="tx1"/>
          </a:solidFill>
          <a:latin typeface="+mn-lt"/>
        </a:defRPr>
      </a:lvl7pPr>
      <a:lvl8pPr marL="3429000" indent="-228600" algn="l" rtl="0" eaLnBrk="1" fontAlgn="base" hangingPunct="1">
        <a:spcBef>
          <a:spcPct val="20000"/>
        </a:spcBef>
        <a:spcAft>
          <a:spcPct val="0"/>
        </a:spcAft>
        <a:buChar char="»"/>
        <a:defRPr sz="2200">
          <a:solidFill>
            <a:schemeClr val="tx1"/>
          </a:solidFill>
          <a:latin typeface="+mn-lt"/>
        </a:defRPr>
      </a:lvl8pPr>
      <a:lvl9pPr marL="3886200" indent="-228600" algn="l" rtl="0" eaLnBrk="1" fontAlgn="base" hangingPunct="1">
        <a:spcBef>
          <a:spcPct val="20000"/>
        </a:spcBef>
        <a:spcAft>
          <a:spcPct val="0"/>
        </a:spcAft>
        <a:buChar char="»"/>
        <a:defRPr sz="22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347663"/>
            <a:ext cx="8229600" cy="6334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b-NO" altLang="nb-NO" smtClean="0"/>
              <a:t>Klikk for å redigere tittelstil</a:t>
            </a:r>
          </a:p>
        </p:txBody>
      </p:sp>
      <p:pic>
        <p:nvPicPr>
          <p:cNvPr id="1027" name="Picture 9" descr="testtilpptgraf_w10-ny_hor"/>
          <p:cNvPicPr>
            <a:picLocks noChangeArrowheads="1"/>
          </p:cNvPicPr>
          <p:nvPr/>
        </p:nvPicPr>
        <p:blipFill>
          <a:blip r:embed="rId13" cstate="print"/>
          <a:srcRect/>
          <a:stretch>
            <a:fillRect/>
          </a:stretch>
        </p:blipFill>
        <p:spPr bwMode="auto">
          <a:xfrm>
            <a:off x="4763" y="0"/>
            <a:ext cx="9144000" cy="179388"/>
          </a:xfrm>
          <a:prstGeom prst="rect">
            <a:avLst/>
          </a:prstGeom>
          <a:noFill/>
          <a:ln w="9525">
            <a:noFill/>
            <a:miter lim="800000"/>
            <a:headEnd/>
            <a:tailEnd/>
          </a:ln>
        </p:spPr>
      </p:pic>
      <p:sp>
        <p:nvSpPr>
          <p:cNvPr id="1028" name="Rectangle 3"/>
          <p:cNvSpPr>
            <a:spLocks noGrp="1" noChangeArrowheads="1"/>
          </p:cNvSpPr>
          <p:nvPr>
            <p:ph type="body" idx="1"/>
          </p:nvPr>
        </p:nvSpPr>
        <p:spPr bwMode="auto">
          <a:xfrm>
            <a:off x="457200" y="1196975"/>
            <a:ext cx="8229600" cy="4929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altLang="nb-NO" smtClean="0"/>
              <a:t>Klikk for å redigere tekststiler i malen</a:t>
            </a:r>
          </a:p>
          <a:p>
            <a:pPr lvl="1"/>
            <a:r>
              <a:rPr lang="nb-NO" altLang="nb-NO" smtClean="0"/>
              <a:t>Andre nivå</a:t>
            </a:r>
          </a:p>
          <a:p>
            <a:pPr lvl="2"/>
            <a:r>
              <a:rPr lang="nb-NO" altLang="nb-NO" smtClean="0"/>
              <a:t>Tredje nivå</a:t>
            </a:r>
          </a:p>
          <a:p>
            <a:pPr lvl="3"/>
            <a:r>
              <a:rPr lang="nb-NO" altLang="nb-NO" smtClean="0"/>
              <a:t>Fjerde nivå</a:t>
            </a:r>
          </a:p>
          <a:p>
            <a:pPr lvl="4"/>
            <a:r>
              <a:rPr lang="nb-NO" altLang="nb-NO" smtClean="0"/>
              <a:t>Femte nivå</a:t>
            </a:r>
          </a:p>
        </p:txBody>
      </p:sp>
      <p:sp>
        <p:nvSpPr>
          <p:cNvPr id="2" name="Rectangle 4"/>
          <p:cNvSpPr>
            <a:spLocks noGrp="1" noChangeArrowheads="1"/>
          </p:cNvSpPr>
          <p:nvPr>
            <p:ph type="dt" sz="half" idx="2"/>
          </p:nvPr>
        </p:nvSpPr>
        <p:spPr bwMode="auto">
          <a:xfrm>
            <a:off x="457200" y="6297613"/>
            <a:ext cx="4114800" cy="274637"/>
          </a:xfrm>
          <a:prstGeom prst="rect">
            <a:avLst/>
          </a:prstGeom>
          <a:noFill/>
          <a:ln>
            <a:noFill/>
          </a:ln>
          <a:effectLst/>
          <a:extLst/>
        </p:spPr>
        <p:txBody>
          <a:bodyPr vert="horz" wrap="square" lIns="91440" tIns="45720" rIns="91440" bIns="0" numCol="1" anchor="t" anchorCtr="0" compatLnSpc="1">
            <a:prstTxWarp prst="textNoShape">
              <a:avLst/>
            </a:prstTxWarp>
          </a:bodyPr>
          <a:lstStyle>
            <a:lvl1pPr algn="l">
              <a:defRPr sz="1000">
                <a:solidFill>
                  <a:srgbClr val="4E4A48"/>
                </a:solidFill>
                <a:latin typeface="Arial" charset="0"/>
              </a:defRPr>
            </a:lvl1pPr>
          </a:lstStyle>
          <a:p>
            <a:pPr>
              <a:defRPr/>
            </a:pPr>
            <a:endParaRPr lang="nb-NO" b="0"/>
          </a:p>
        </p:txBody>
      </p:sp>
      <p:sp>
        <p:nvSpPr>
          <p:cNvPr id="1029" name="Rectangle 5"/>
          <p:cNvSpPr>
            <a:spLocks noGrp="1" noChangeArrowheads="1"/>
          </p:cNvSpPr>
          <p:nvPr>
            <p:ph type="ftr" sz="quarter" idx="3"/>
          </p:nvPr>
        </p:nvSpPr>
        <p:spPr bwMode="auto">
          <a:xfrm>
            <a:off x="4284663" y="0"/>
            <a:ext cx="4873625" cy="179388"/>
          </a:xfrm>
          <a:prstGeom prst="rect">
            <a:avLst/>
          </a:prstGeom>
          <a:noFill/>
          <a:ln>
            <a:noFill/>
          </a:ln>
          <a:effectLst/>
          <a:extLst/>
        </p:spPr>
        <p:txBody>
          <a:bodyPr vert="horz" wrap="square" lIns="91440" tIns="0" rIns="91440" bIns="0" numCol="1" anchor="t" anchorCtr="0" compatLnSpc="1">
            <a:prstTxWarp prst="textNoShape">
              <a:avLst/>
            </a:prstTxWarp>
          </a:bodyPr>
          <a:lstStyle>
            <a:lvl1pPr algn="r">
              <a:defRPr sz="1100">
                <a:latin typeface="Arial" charset="0"/>
              </a:defRPr>
            </a:lvl1pPr>
          </a:lstStyle>
          <a:p>
            <a:pPr>
              <a:defRPr/>
            </a:pPr>
            <a:r>
              <a:rPr lang="nb-NO" b="0">
                <a:solidFill>
                  <a:srgbClr val="000000"/>
                </a:solidFill>
              </a:rPr>
              <a:t>Academic unit</a:t>
            </a:r>
            <a:endParaRPr lang="nb-NO" b="0" dirty="0">
              <a:solidFill>
                <a:srgbClr val="000000"/>
              </a:solidFill>
            </a:endParaRPr>
          </a:p>
        </p:txBody>
      </p:sp>
      <p:sp>
        <p:nvSpPr>
          <p:cNvPr id="1030" name="Rectangle 6"/>
          <p:cNvSpPr>
            <a:spLocks noGrp="1" noChangeArrowheads="1"/>
          </p:cNvSpPr>
          <p:nvPr>
            <p:ph type="sldNum" sz="quarter" idx="4"/>
          </p:nvPr>
        </p:nvSpPr>
        <p:spPr bwMode="auto">
          <a:xfrm>
            <a:off x="457200" y="6519863"/>
            <a:ext cx="1954213" cy="276225"/>
          </a:xfrm>
          <a:prstGeom prst="rect">
            <a:avLst/>
          </a:prstGeom>
          <a:noFill/>
          <a:ln>
            <a:noFill/>
          </a:ln>
          <a:effectLst/>
          <a:extLst/>
        </p:spPr>
        <p:txBody>
          <a:bodyPr vert="horz" wrap="square" lIns="91440" tIns="0" rIns="91440" bIns="45720" numCol="1" anchor="t" anchorCtr="0" compatLnSpc="1">
            <a:prstTxWarp prst="textNoShape">
              <a:avLst/>
            </a:prstTxWarp>
          </a:bodyPr>
          <a:lstStyle>
            <a:lvl1pPr algn="l">
              <a:defRPr sz="1000">
                <a:solidFill>
                  <a:srgbClr val="4E4A48"/>
                </a:solidFill>
                <a:latin typeface="Arial" charset="0"/>
              </a:defRPr>
            </a:lvl1pPr>
          </a:lstStyle>
          <a:p>
            <a:pPr>
              <a:defRPr/>
            </a:pPr>
            <a:fld id="{2475E11C-AACD-461A-AF39-E337DFFA8015}" type="slidenum">
              <a:rPr lang="nb-NO" b="0"/>
              <a:pPr>
                <a:defRPr/>
              </a:pPr>
              <a:t>‹#›</a:t>
            </a:fld>
            <a:endParaRPr lang="nb-NO" b="0" dirty="0"/>
          </a:p>
        </p:txBody>
      </p:sp>
      <p:pic>
        <p:nvPicPr>
          <p:cNvPr id="1032" name="Bilde 1"/>
          <p:cNvPicPr>
            <a:picLocks noChangeAspect="1"/>
          </p:cNvPicPr>
          <p:nvPr userDrawn="1"/>
        </p:nvPicPr>
        <p:blipFill>
          <a:blip r:embed="rId14" cstate="print">
            <a:lum bright="20000"/>
          </a:blip>
          <a:srcRect/>
          <a:stretch>
            <a:fillRect/>
          </a:stretch>
        </p:blipFill>
        <p:spPr bwMode="auto">
          <a:xfrm>
            <a:off x="8186738" y="5694363"/>
            <a:ext cx="1008062" cy="1009650"/>
          </a:xfrm>
          <a:prstGeom prst="rect">
            <a:avLst/>
          </a:prstGeom>
          <a:noFill/>
          <a:ln w="9525">
            <a:noFill/>
            <a:miter lim="800000"/>
            <a:headEnd/>
            <a:tailEnd/>
          </a:ln>
        </p:spPr>
      </p:pic>
      <p:sp>
        <p:nvSpPr>
          <p:cNvPr id="1034" name="TekstSylinder 2"/>
          <p:cNvSpPr txBox="1">
            <a:spLocks noChangeArrowheads="1"/>
          </p:cNvSpPr>
          <p:nvPr userDrawn="1"/>
        </p:nvSpPr>
        <p:spPr bwMode="auto">
          <a:xfrm>
            <a:off x="8389938" y="6519863"/>
            <a:ext cx="601662" cy="276225"/>
          </a:xfrm>
          <a:prstGeom prst="rect">
            <a:avLst/>
          </a:prstGeom>
          <a:noFill/>
          <a:ln>
            <a:noFill/>
          </a:ln>
          <a:extLst/>
        </p:spPr>
        <p:txBody>
          <a:bodyPr wrap="none">
            <a:spAutoFit/>
          </a:bodyPr>
          <a:lstStyle>
            <a:lvl1pPr eaLnBrk="0" hangingPunct="0">
              <a:defRPr sz="3600">
                <a:solidFill>
                  <a:schemeClr val="tx1"/>
                </a:solidFill>
                <a:latin typeface="Arial" charset="0"/>
              </a:defRPr>
            </a:lvl1pPr>
            <a:lvl2pPr marL="742950" indent="-285750" eaLnBrk="0" hangingPunct="0">
              <a:defRPr sz="3600">
                <a:solidFill>
                  <a:schemeClr val="tx1"/>
                </a:solidFill>
                <a:latin typeface="Arial" charset="0"/>
              </a:defRPr>
            </a:lvl2pPr>
            <a:lvl3pPr marL="1143000" indent="-228600" eaLnBrk="0" hangingPunct="0">
              <a:defRPr sz="3600">
                <a:solidFill>
                  <a:schemeClr val="tx1"/>
                </a:solidFill>
                <a:latin typeface="Arial" charset="0"/>
              </a:defRPr>
            </a:lvl3pPr>
            <a:lvl4pPr marL="1600200" indent="-228600" eaLnBrk="0" hangingPunct="0">
              <a:defRPr sz="3600">
                <a:solidFill>
                  <a:schemeClr val="tx1"/>
                </a:solidFill>
                <a:latin typeface="Arial" charset="0"/>
              </a:defRPr>
            </a:lvl4pPr>
            <a:lvl5pPr marL="2057400" indent="-228600" eaLnBrk="0" hangingPunct="0">
              <a:defRPr sz="3600">
                <a:solidFill>
                  <a:schemeClr val="tx1"/>
                </a:solidFill>
                <a:latin typeface="Arial" charset="0"/>
              </a:defRPr>
            </a:lvl5pPr>
            <a:lvl6pPr marL="2514600" indent="-228600" algn="ctr" eaLnBrk="0" fontAlgn="base" hangingPunct="0">
              <a:spcBef>
                <a:spcPct val="0"/>
              </a:spcBef>
              <a:spcAft>
                <a:spcPct val="0"/>
              </a:spcAft>
              <a:defRPr sz="3600">
                <a:solidFill>
                  <a:schemeClr val="tx1"/>
                </a:solidFill>
                <a:latin typeface="Arial" charset="0"/>
              </a:defRPr>
            </a:lvl6pPr>
            <a:lvl7pPr marL="2971800" indent="-228600" algn="ctr" eaLnBrk="0" fontAlgn="base" hangingPunct="0">
              <a:spcBef>
                <a:spcPct val="0"/>
              </a:spcBef>
              <a:spcAft>
                <a:spcPct val="0"/>
              </a:spcAft>
              <a:defRPr sz="3600">
                <a:solidFill>
                  <a:schemeClr val="tx1"/>
                </a:solidFill>
                <a:latin typeface="Arial" charset="0"/>
              </a:defRPr>
            </a:lvl7pPr>
            <a:lvl8pPr marL="3429000" indent="-228600" algn="ctr" eaLnBrk="0" fontAlgn="base" hangingPunct="0">
              <a:spcBef>
                <a:spcPct val="0"/>
              </a:spcBef>
              <a:spcAft>
                <a:spcPct val="0"/>
              </a:spcAft>
              <a:defRPr sz="3600">
                <a:solidFill>
                  <a:schemeClr val="tx1"/>
                </a:solidFill>
                <a:latin typeface="Arial" charset="0"/>
              </a:defRPr>
            </a:lvl8pPr>
            <a:lvl9pPr marL="3886200" indent="-228600" algn="ctr" eaLnBrk="0" fontAlgn="base" hangingPunct="0">
              <a:spcBef>
                <a:spcPct val="0"/>
              </a:spcBef>
              <a:spcAft>
                <a:spcPct val="0"/>
              </a:spcAft>
              <a:defRPr sz="3600">
                <a:solidFill>
                  <a:schemeClr val="tx1"/>
                </a:solidFill>
                <a:latin typeface="Arial" charset="0"/>
              </a:defRPr>
            </a:lvl9pPr>
          </a:lstStyle>
          <a:p>
            <a:pPr algn="ctr" eaLnBrk="1" hangingPunct="1">
              <a:defRPr/>
            </a:pPr>
            <a:r>
              <a:rPr lang="nb-NO" sz="1200" b="0" smtClean="0">
                <a:solidFill>
                  <a:srgbClr val="4E4A48"/>
                </a:solidFill>
              </a:rPr>
              <a:t>uib.no</a:t>
            </a:r>
          </a:p>
        </p:txBody>
      </p:sp>
    </p:spTree>
  </p:cSld>
  <p:clrMap bg1="lt1" tx1="dk1" bg2="lt2" tx2="dk2" accent1="accent1" accent2="accent2" accent3="accent3" accent4="accent4" accent5="accent5" accent6="accent6" hlink="hlink" folHlink="folHlink"/>
  <p:sldLayoutIdLst>
    <p:sldLayoutId id="2147484216" r:id="rId1"/>
    <p:sldLayoutId id="2147484217" r:id="rId2"/>
    <p:sldLayoutId id="2147484218" r:id="rId3"/>
    <p:sldLayoutId id="2147484219" r:id="rId4"/>
    <p:sldLayoutId id="2147484220" r:id="rId5"/>
    <p:sldLayoutId id="2147484221" r:id="rId6"/>
    <p:sldLayoutId id="2147484222" r:id="rId7"/>
    <p:sldLayoutId id="2147484223" r:id="rId8"/>
    <p:sldLayoutId id="2147484224" r:id="rId9"/>
    <p:sldLayoutId id="2147484225" r:id="rId10"/>
    <p:sldLayoutId id="2147484226" r:id="rId11"/>
  </p:sldLayoutIdLst>
  <p:transition/>
  <p:timing>
    <p:tnLst>
      <p:par>
        <p:cTn id="1" dur="indefinite" restart="never" nodeType="tmRoot"/>
      </p:par>
    </p:tnLst>
  </p:timing>
  <p:hf sldNum="0" hdr="0" dt="0"/>
  <p:txStyles>
    <p:titleStyle>
      <a:lvl1pPr algn="l" rtl="0" eaLnBrk="0" fontAlgn="base" hangingPunct="0">
        <a:spcBef>
          <a:spcPct val="0"/>
        </a:spcBef>
        <a:spcAft>
          <a:spcPct val="0"/>
        </a:spcAft>
        <a:defRPr sz="3200">
          <a:solidFill>
            <a:srgbClr val="4E4A48"/>
          </a:solidFill>
          <a:latin typeface="+mj-lt"/>
          <a:ea typeface="+mj-ea"/>
          <a:cs typeface="+mj-cs"/>
        </a:defRPr>
      </a:lvl1pPr>
      <a:lvl2pPr algn="l" rtl="0" eaLnBrk="0" fontAlgn="base" hangingPunct="0">
        <a:spcBef>
          <a:spcPct val="0"/>
        </a:spcBef>
        <a:spcAft>
          <a:spcPct val="0"/>
        </a:spcAft>
        <a:defRPr sz="3200">
          <a:solidFill>
            <a:srgbClr val="4E4A48"/>
          </a:solidFill>
          <a:latin typeface="Arial Narrow" pitchFamily="34" charset="0"/>
        </a:defRPr>
      </a:lvl2pPr>
      <a:lvl3pPr algn="l" rtl="0" eaLnBrk="0" fontAlgn="base" hangingPunct="0">
        <a:spcBef>
          <a:spcPct val="0"/>
        </a:spcBef>
        <a:spcAft>
          <a:spcPct val="0"/>
        </a:spcAft>
        <a:defRPr sz="3200">
          <a:solidFill>
            <a:srgbClr val="4E4A48"/>
          </a:solidFill>
          <a:latin typeface="Arial Narrow" pitchFamily="34" charset="0"/>
        </a:defRPr>
      </a:lvl3pPr>
      <a:lvl4pPr algn="l" rtl="0" eaLnBrk="0" fontAlgn="base" hangingPunct="0">
        <a:spcBef>
          <a:spcPct val="0"/>
        </a:spcBef>
        <a:spcAft>
          <a:spcPct val="0"/>
        </a:spcAft>
        <a:defRPr sz="3200">
          <a:solidFill>
            <a:srgbClr val="4E4A48"/>
          </a:solidFill>
          <a:latin typeface="Arial Narrow" pitchFamily="34" charset="0"/>
        </a:defRPr>
      </a:lvl4pPr>
      <a:lvl5pPr algn="l" rtl="0" eaLnBrk="0" fontAlgn="base" hangingPunct="0">
        <a:spcBef>
          <a:spcPct val="0"/>
        </a:spcBef>
        <a:spcAft>
          <a:spcPct val="0"/>
        </a:spcAft>
        <a:defRPr sz="3200">
          <a:solidFill>
            <a:srgbClr val="4E4A48"/>
          </a:solidFill>
          <a:latin typeface="Arial Narrow" pitchFamily="34" charset="0"/>
        </a:defRPr>
      </a:lvl5pPr>
      <a:lvl6pPr marL="457200" algn="l" rtl="0" eaLnBrk="1" fontAlgn="base" hangingPunct="1">
        <a:spcBef>
          <a:spcPct val="0"/>
        </a:spcBef>
        <a:spcAft>
          <a:spcPct val="0"/>
        </a:spcAft>
        <a:defRPr sz="3200">
          <a:solidFill>
            <a:schemeClr val="accent2"/>
          </a:solidFill>
          <a:latin typeface="Arial Narrow" pitchFamily="34" charset="0"/>
        </a:defRPr>
      </a:lvl6pPr>
      <a:lvl7pPr marL="914400" algn="l" rtl="0" eaLnBrk="1" fontAlgn="base" hangingPunct="1">
        <a:spcBef>
          <a:spcPct val="0"/>
        </a:spcBef>
        <a:spcAft>
          <a:spcPct val="0"/>
        </a:spcAft>
        <a:defRPr sz="3200">
          <a:solidFill>
            <a:schemeClr val="accent2"/>
          </a:solidFill>
          <a:latin typeface="Arial Narrow" pitchFamily="34" charset="0"/>
        </a:defRPr>
      </a:lvl7pPr>
      <a:lvl8pPr marL="1371600" algn="l" rtl="0" eaLnBrk="1" fontAlgn="base" hangingPunct="1">
        <a:spcBef>
          <a:spcPct val="0"/>
        </a:spcBef>
        <a:spcAft>
          <a:spcPct val="0"/>
        </a:spcAft>
        <a:defRPr sz="3200">
          <a:solidFill>
            <a:schemeClr val="accent2"/>
          </a:solidFill>
          <a:latin typeface="Arial Narrow" pitchFamily="34" charset="0"/>
        </a:defRPr>
      </a:lvl8pPr>
      <a:lvl9pPr marL="1828800" algn="l" rtl="0" eaLnBrk="1" fontAlgn="base" hangingPunct="1">
        <a:spcBef>
          <a:spcPct val="0"/>
        </a:spcBef>
        <a:spcAft>
          <a:spcPct val="0"/>
        </a:spcAft>
        <a:defRPr sz="3200">
          <a:solidFill>
            <a:schemeClr val="accent2"/>
          </a:solidFill>
          <a:latin typeface="Arial Narrow"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200">
          <a:solidFill>
            <a:schemeClr val="tx1"/>
          </a:solidFill>
          <a:latin typeface="+mn-lt"/>
        </a:defRPr>
      </a:lvl4pPr>
      <a:lvl5pPr marL="2057400" indent="-228600" algn="l" rtl="0" eaLnBrk="0" fontAlgn="base" hangingPunct="0">
        <a:spcBef>
          <a:spcPct val="20000"/>
        </a:spcBef>
        <a:spcAft>
          <a:spcPct val="0"/>
        </a:spcAft>
        <a:buChar char="»"/>
        <a:defRPr sz="2200">
          <a:solidFill>
            <a:schemeClr val="tx1"/>
          </a:solidFill>
          <a:latin typeface="+mn-lt"/>
        </a:defRPr>
      </a:lvl5pPr>
      <a:lvl6pPr marL="2514600" indent="-228600" algn="l" rtl="0" eaLnBrk="1" fontAlgn="base" hangingPunct="1">
        <a:spcBef>
          <a:spcPct val="20000"/>
        </a:spcBef>
        <a:spcAft>
          <a:spcPct val="0"/>
        </a:spcAft>
        <a:buChar char="»"/>
        <a:defRPr sz="2200">
          <a:solidFill>
            <a:schemeClr val="tx1"/>
          </a:solidFill>
          <a:latin typeface="+mn-lt"/>
        </a:defRPr>
      </a:lvl6pPr>
      <a:lvl7pPr marL="2971800" indent="-228600" algn="l" rtl="0" eaLnBrk="1" fontAlgn="base" hangingPunct="1">
        <a:spcBef>
          <a:spcPct val="20000"/>
        </a:spcBef>
        <a:spcAft>
          <a:spcPct val="0"/>
        </a:spcAft>
        <a:buChar char="»"/>
        <a:defRPr sz="2200">
          <a:solidFill>
            <a:schemeClr val="tx1"/>
          </a:solidFill>
          <a:latin typeface="+mn-lt"/>
        </a:defRPr>
      </a:lvl7pPr>
      <a:lvl8pPr marL="3429000" indent="-228600" algn="l" rtl="0" eaLnBrk="1" fontAlgn="base" hangingPunct="1">
        <a:spcBef>
          <a:spcPct val="20000"/>
        </a:spcBef>
        <a:spcAft>
          <a:spcPct val="0"/>
        </a:spcAft>
        <a:buChar char="»"/>
        <a:defRPr sz="2200">
          <a:solidFill>
            <a:schemeClr val="tx1"/>
          </a:solidFill>
          <a:latin typeface="+mn-lt"/>
        </a:defRPr>
      </a:lvl8pPr>
      <a:lvl9pPr marL="3886200" indent="-228600" algn="l" rtl="0" eaLnBrk="1" fontAlgn="base" hangingPunct="1">
        <a:spcBef>
          <a:spcPct val="20000"/>
        </a:spcBef>
        <a:spcAft>
          <a:spcPct val="0"/>
        </a:spcAft>
        <a:buChar char="»"/>
        <a:defRPr sz="22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chemeClr val="bg1"/>
            </a:gs>
            <a:gs pos="100000">
              <a:schemeClr val="bg1">
                <a:gamma/>
                <a:shade val="48627"/>
                <a:invGamma/>
              </a:schemeClr>
            </a:gs>
          </a:gsLst>
          <a:lin ang="27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496888" y="1308100"/>
            <a:ext cx="10429876" cy="5908675"/>
            <a:chOff x="-313" y="824"/>
            <a:chExt cx="6570" cy="3722"/>
          </a:xfrm>
        </p:grpSpPr>
        <p:sp>
          <p:nvSpPr>
            <p:cNvPr id="8195" name="Rectangle 3"/>
            <p:cNvSpPr>
              <a:spLocks noChangeArrowheads="1"/>
            </p:cNvSpPr>
            <p:nvPr userDrawn="1"/>
          </p:nvSpPr>
          <p:spPr bwMode="hidden">
            <a:xfrm rot="20798144" flipV="1">
              <a:off x="-14" y="1033"/>
              <a:ext cx="1744"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nb-NO" b="0">
                <a:solidFill>
                  <a:srgbClr val="FFFFFF"/>
                </a:solidFill>
                <a:effectLst>
                  <a:outerShdw blurRad="38100" dist="38100" dir="2700000" algn="tl">
                    <a:srgbClr val="000000"/>
                  </a:outerShdw>
                </a:effectLst>
                <a:latin typeface="Arial" charset="0"/>
              </a:endParaRPr>
            </a:p>
          </p:txBody>
        </p:sp>
        <p:sp>
          <p:nvSpPr>
            <p:cNvPr id="8196" name="Rectangle 4"/>
            <p:cNvSpPr>
              <a:spLocks noChangeArrowheads="1"/>
            </p:cNvSpPr>
            <p:nvPr userDrawn="1"/>
          </p:nvSpPr>
          <p:spPr bwMode="hidden">
            <a:xfrm rot="20774366" flipV="1">
              <a:off x="-24" y="1127"/>
              <a:ext cx="203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nb-NO" b="0">
                <a:solidFill>
                  <a:srgbClr val="FFFFFF"/>
                </a:solidFill>
                <a:effectLst>
                  <a:outerShdw blurRad="38100" dist="38100" dir="2700000" algn="tl">
                    <a:srgbClr val="000000"/>
                  </a:outerShdw>
                </a:effectLst>
                <a:latin typeface="Arial" charset="0"/>
              </a:endParaRPr>
            </a:p>
          </p:txBody>
        </p:sp>
        <p:sp>
          <p:nvSpPr>
            <p:cNvPr id="8197" name="Rectangle 5"/>
            <p:cNvSpPr>
              <a:spLocks noChangeArrowheads="1"/>
            </p:cNvSpPr>
            <p:nvPr userDrawn="1"/>
          </p:nvSpPr>
          <p:spPr bwMode="hidden">
            <a:xfrm rot="20757421" flipV="1">
              <a:off x="-27" y="1198"/>
              <a:ext cx="224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nb-NO" b="0">
                <a:solidFill>
                  <a:srgbClr val="FFFFFF"/>
                </a:solidFill>
                <a:effectLst>
                  <a:outerShdw blurRad="38100" dist="38100" dir="2700000" algn="tl">
                    <a:srgbClr val="000000"/>
                  </a:outerShdw>
                </a:effectLst>
                <a:latin typeface="Arial" charset="0"/>
              </a:endParaRPr>
            </a:p>
          </p:txBody>
        </p:sp>
        <p:sp>
          <p:nvSpPr>
            <p:cNvPr id="8198" name="Rectangle 6"/>
            <p:cNvSpPr>
              <a:spLocks noChangeArrowheads="1"/>
            </p:cNvSpPr>
            <p:nvPr userDrawn="1"/>
          </p:nvSpPr>
          <p:spPr bwMode="hidden">
            <a:xfrm rot="20684206" flipV="1">
              <a:off x="-43" y="1283"/>
              <a:ext cx="2476"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nb-NO" b="0">
                <a:solidFill>
                  <a:srgbClr val="FFFFFF"/>
                </a:solidFill>
                <a:effectLst>
                  <a:outerShdw blurRad="38100" dist="38100" dir="2700000" algn="tl">
                    <a:srgbClr val="000000"/>
                  </a:outerShdw>
                </a:effectLst>
                <a:latin typeface="Arial" charset="0"/>
              </a:endParaRPr>
            </a:p>
          </p:txBody>
        </p:sp>
        <p:sp>
          <p:nvSpPr>
            <p:cNvPr id="8199" name="Rectangle 7"/>
            <p:cNvSpPr>
              <a:spLocks noChangeArrowheads="1"/>
            </p:cNvSpPr>
            <p:nvPr userDrawn="1"/>
          </p:nvSpPr>
          <p:spPr bwMode="hidden">
            <a:xfrm rot="20631226" flipV="1">
              <a:off x="-51" y="1397"/>
              <a:ext cx="2770"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nb-NO" b="0">
                <a:solidFill>
                  <a:srgbClr val="FFFFFF"/>
                </a:solidFill>
                <a:effectLst>
                  <a:outerShdw blurRad="38100" dist="38100" dir="2700000" algn="tl">
                    <a:srgbClr val="000000"/>
                  </a:outerShdw>
                </a:effectLst>
                <a:latin typeface="Arial" charset="0"/>
              </a:endParaRPr>
            </a:p>
          </p:txBody>
        </p:sp>
        <p:sp>
          <p:nvSpPr>
            <p:cNvPr id="8200" name="Rectangle 8"/>
            <p:cNvSpPr>
              <a:spLocks noChangeArrowheads="1"/>
            </p:cNvSpPr>
            <p:nvPr userDrawn="1"/>
          </p:nvSpPr>
          <p:spPr bwMode="hidden">
            <a:xfrm rot="20554235" flipV="1">
              <a:off x="-65" y="1523"/>
              <a:ext cx="3058"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nb-NO" b="0">
                <a:solidFill>
                  <a:srgbClr val="FFFFFF"/>
                </a:solidFill>
                <a:effectLst>
                  <a:outerShdw blurRad="38100" dist="38100" dir="2700000" algn="tl">
                    <a:srgbClr val="000000"/>
                  </a:outerShdw>
                </a:effectLst>
                <a:latin typeface="Arial" charset="0"/>
              </a:endParaRPr>
            </a:p>
          </p:txBody>
        </p:sp>
        <p:sp>
          <p:nvSpPr>
            <p:cNvPr id="8201" name="Rectangle 9"/>
            <p:cNvSpPr>
              <a:spLocks noChangeArrowheads="1"/>
            </p:cNvSpPr>
            <p:nvPr userDrawn="1"/>
          </p:nvSpPr>
          <p:spPr bwMode="hidden">
            <a:xfrm rot="20466593" flipV="1">
              <a:off x="-93" y="1694"/>
              <a:ext cx="3403" cy="6"/>
            </a:xfrm>
            <a:prstGeom prst="rect">
              <a:avLst/>
            </a:prstGeom>
            <a:gradFill rotWithShape="0">
              <a:gsLst>
                <a:gs pos="0">
                  <a:schemeClr val="bg1">
                    <a:gamma/>
                    <a:shade val="90980"/>
                    <a:invGamma/>
                  </a:schemeClr>
                </a:gs>
                <a:gs pos="100000">
                  <a:schemeClr val="bg1"/>
                </a:gs>
              </a:gsLst>
              <a:lin ang="2700000" scaled="1"/>
            </a:gradFill>
            <a:ln w="9525">
              <a:noFill/>
              <a:miter lim="800000"/>
              <a:headEnd/>
              <a:tailEnd/>
            </a:ln>
            <a:effectLst/>
          </p:spPr>
          <p:txBody>
            <a:bodyPr rot="10800000"/>
            <a:lstStyle/>
            <a:p>
              <a:pPr algn="ctr">
                <a:defRPr/>
              </a:pPr>
              <a:endParaRPr lang="nb-NO" b="0">
                <a:solidFill>
                  <a:srgbClr val="FFFFFF"/>
                </a:solidFill>
                <a:effectLst>
                  <a:outerShdw blurRad="38100" dist="38100" dir="2700000" algn="tl">
                    <a:srgbClr val="000000"/>
                  </a:outerShdw>
                </a:effectLst>
                <a:latin typeface="Arial" charset="0"/>
              </a:endParaRPr>
            </a:p>
          </p:txBody>
        </p:sp>
        <p:sp>
          <p:nvSpPr>
            <p:cNvPr id="8202" name="Rectangle 10"/>
            <p:cNvSpPr>
              <a:spLocks noChangeArrowheads="1"/>
            </p:cNvSpPr>
            <p:nvPr userDrawn="1"/>
          </p:nvSpPr>
          <p:spPr bwMode="hidden">
            <a:xfrm rot="20343219" flipV="1">
              <a:off x="-99" y="1863"/>
              <a:ext cx="3749" cy="6"/>
            </a:xfrm>
            <a:prstGeom prst="rect">
              <a:avLst/>
            </a:prstGeom>
            <a:gradFill rotWithShape="0">
              <a:gsLst>
                <a:gs pos="0">
                  <a:schemeClr val="bg1"/>
                </a:gs>
                <a:gs pos="100000">
                  <a:schemeClr val="bg1">
                    <a:gamma/>
                    <a:shade val="84706"/>
                    <a:invGamma/>
                  </a:schemeClr>
                </a:gs>
              </a:gsLst>
              <a:lin ang="2700000" scaled="1"/>
            </a:gradFill>
            <a:ln w="9525">
              <a:noFill/>
              <a:miter lim="800000"/>
              <a:headEnd/>
              <a:tailEnd/>
            </a:ln>
            <a:effectLst/>
          </p:spPr>
          <p:txBody>
            <a:bodyPr rot="10800000"/>
            <a:lstStyle/>
            <a:p>
              <a:pPr algn="ctr">
                <a:defRPr/>
              </a:pPr>
              <a:endParaRPr lang="nb-NO" b="0">
                <a:solidFill>
                  <a:srgbClr val="FFFFFF"/>
                </a:solidFill>
                <a:effectLst>
                  <a:outerShdw blurRad="38100" dist="38100" dir="2700000" algn="tl">
                    <a:srgbClr val="000000"/>
                  </a:outerShdw>
                </a:effectLst>
                <a:latin typeface="Arial" charset="0"/>
              </a:endParaRPr>
            </a:p>
          </p:txBody>
        </p:sp>
        <p:sp>
          <p:nvSpPr>
            <p:cNvPr id="8203" name="Rectangle 11"/>
            <p:cNvSpPr>
              <a:spLocks noChangeArrowheads="1"/>
            </p:cNvSpPr>
            <p:nvPr userDrawn="1"/>
          </p:nvSpPr>
          <p:spPr bwMode="hidden">
            <a:xfrm rot="20211065" flipV="1">
              <a:off x="-165" y="2053"/>
              <a:ext cx="4209" cy="6"/>
            </a:xfrm>
            <a:prstGeom prst="rect">
              <a:avLst/>
            </a:prstGeom>
            <a:gradFill rotWithShape="0">
              <a:gsLst>
                <a:gs pos="0">
                  <a:schemeClr val="bg1"/>
                </a:gs>
                <a:gs pos="100000">
                  <a:schemeClr val="bg1">
                    <a:gamma/>
                    <a:shade val="75686"/>
                    <a:invGamma/>
                  </a:schemeClr>
                </a:gs>
              </a:gsLst>
              <a:lin ang="2700000" scaled="1"/>
            </a:gradFill>
            <a:ln w="9525">
              <a:noFill/>
              <a:miter lim="800000"/>
              <a:headEnd/>
              <a:tailEnd/>
            </a:ln>
            <a:effectLst/>
          </p:spPr>
          <p:txBody>
            <a:bodyPr rot="10800000"/>
            <a:lstStyle/>
            <a:p>
              <a:pPr algn="ctr">
                <a:defRPr/>
              </a:pPr>
              <a:endParaRPr lang="nb-NO" b="0">
                <a:solidFill>
                  <a:srgbClr val="FFFFFF"/>
                </a:solidFill>
                <a:effectLst>
                  <a:outerShdw blurRad="38100" dist="38100" dir="2700000" algn="tl">
                    <a:srgbClr val="000000"/>
                  </a:outerShdw>
                </a:effectLst>
                <a:latin typeface="Arial" charset="0"/>
              </a:endParaRPr>
            </a:p>
          </p:txBody>
        </p:sp>
        <p:sp>
          <p:nvSpPr>
            <p:cNvPr id="8204" name="Rectangle 12"/>
            <p:cNvSpPr>
              <a:spLocks noChangeArrowheads="1"/>
            </p:cNvSpPr>
            <p:nvPr userDrawn="1"/>
          </p:nvSpPr>
          <p:spPr bwMode="hidden">
            <a:xfrm rot="20102912" flipV="1">
              <a:off x="-214" y="2289"/>
              <a:ext cx="4612"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rot="10800000"/>
            <a:lstStyle/>
            <a:p>
              <a:pPr algn="ctr">
                <a:defRPr/>
              </a:pPr>
              <a:endParaRPr lang="nb-NO" b="0">
                <a:solidFill>
                  <a:srgbClr val="FFFFFF"/>
                </a:solidFill>
                <a:effectLst>
                  <a:outerShdw blurRad="38100" dist="38100" dir="2700000" algn="tl">
                    <a:srgbClr val="000000"/>
                  </a:outerShdw>
                </a:effectLst>
                <a:latin typeface="Arial" charset="0"/>
              </a:endParaRPr>
            </a:p>
          </p:txBody>
        </p:sp>
        <p:sp>
          <p:nvSpPr>
            <p:cNvPr id="8205" name="Rectangle 13"/>
            <p:cNvSpPr>
              <a:spLocks noChangeArrowheads="1"/>
            </p:cNvSpPr>
            <p:nvPr userDrawn="1"/>
          </p:nvSpPr>
          <p:spPr bwMode="hidden">
            <a:xfrm rot="19923405" flipV="1">
              <a:off x="-313" y="2617"/>
              <a:ext cx="5200"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defRPr/>
              </a:pPr>
              <a:endParaRPr lang="nb-NO" b="0">
                <a:solidFill>
                  <a:srgbClr val="FFFFFF"/>
                </a:solidFill>
                <a:effectLst>
                  <a:outerShdw blurRad="38100" dist="38100" dir="2700000" algn="tl">
                    <a:srgbClr val="000000"/>
                  </a:outerShdw>
                </a:effectLst>
                <a:latin typeface="Arial" charset="0"/>
              </a:endParaRPr>
            </a:p>
          </p:txBody>
        </p:sp>
        <p:sp>
          <p:nvSpPr>
            <p:cNvPr id="8206" name="Rectangle 14"/>
            <p:cNvSpPr>
              <a:spLocks noChangeArrowheads="1"/>
            </p:cNvSpPr>
            <p:nvPr userDrawn="1"/>
          </p:nvSpPr>
          <p:spPr bwMode="hidden">
            <a:xfrm rot="19686284" flipV="1">
              <a:off x="9" y="2881"/>
              <a:ext cx="5401" cy="6"/>
            </a:xfrm>
            <a:prstGeom prst="rect">
              <a:avLst/>
            </a:prstGeom>
            <a:gradFill rotWithShape="0">
              <a:gsLst>
                <a:gs pos="0">
                  <a:schemeClr val="bg1"/>
                </a:gs>
                <a:gs pos="100000">
                  <a:schemeClr val="bg1">
                    <a:gamma/>
                    <a:shade val="46275"/>
                    <a:invGamma/>
                  </a:schemeClr>
                </a:gs>
              </a:gsLst>
              <a:lin ang="2700000" scaled="1"/>
            </a:gradFill>
            <a:ln w="9525">
              <a:noFill/>
              <a:miter lim="800000"/>
              <a:headEnd/>
              <a:tailEnd/>
            </a:ln>
            <a:effectLst/>
          </p:spPr>
          <p:txBody>
            <a:bodyPr rot="10800000"/>
            <a:lstStyle/>
            <a:p>
              <a:pPr algn="ctr">
                <a:defRPr/>
              </a:pPr>
              <a:endParaRPr lang="nb-NO" b="0">
                <a:solidFill>
                  <a:srgbClr val="FFFFFF"/>
                </a:solidFill>
                <a:effectLst>
                  <a:outerShdw blurRad="38100" dist="38100" dir="2700000" algn="tl">
                    <a:srgbClr val="000000"/>
                  </a:outerShdw>
                </a:effectLst>
                <a:latin typeface="Arial" charset="0"/>
              </a:endParaRPr>
            </a:p>
          </p:txBody>
        </p:sp>
        <p:sp>
          <p:nvSpPr>
            <p:cNvPr id="8207" name="Rectangle 15"/>
            <p:cNvSpPr>
              <a:spLocks noChangeArrowheads="1"/>
            </p:cNvSpPr>
            <p:nvPr userDrawn="1"/>
          </p:nvSpPr>
          <p:spPr bwMode="hidden">
            <a:xfrm rot="19383534" flipV="1">
              <a:off x="1319" y="2928"/>
              <a:ext cx="4612" cy="6"/>
            </a:xfrm>
            <a:prstGeom prst="rect">
              <a:avLst/>
            </a:prstGeom>
            <a:gradFill rotWithShape="0">
              <a:gsLst>
                <a:gs pos="0">
                  <a:schemeClr val="bg1"/>
                </a:gs>
                <a:gs pos="100000">
                  <a:schemeClr val="bg1">
                    <a:gamma/>
                    <a:shade val="30196"/>
                    <a:invGamma/>
                  </a:schemeClr>
                </a:gs>
              </a:gsLst>
              <a:lin ang="2700000" scaled="1"/>
            </a:gradFill>
            <a:ln w="9525">
              <a:noFill/>
              <a:miter lim="800000"/>
              <a:headEnd/>
              <a:tailEnd/>
            </a:ln>
            <a:effectLst/>
          </p:spPr>
          <p:txBody>
            <a:bodyPr rot="10800000"/>
            <a:lstStyle/>
            <a:p>
              <a:pPr algn="ctr">
                <a:defRPr/>
              </a:pPr>
              <a:endParaRPr lang="nb-NO" b="0">
                <a:solidFill>
                  <a:srgbClr val="FFFFFF"/>
                </a:solidFill>
                <a:effectLst>
                  <a:outerShdw blurRad="38100" dist="38100" dir="2700000" algn="tl">
                    <a:srgbClr val="000000"/>
                  </a:outerShdw>
                </a:effectLst>
                <a:latin typeface="Arial" charset="0"/>
              </a:endParaRPr>
            </a:p>
          </p:txBody>
        </p:sp>
        <p:sp>
          <p:nvSpPr>
            <p:cNvPr id="8208" name="Rectangle 16"/>
            <p:cNvSpPr>
              <a:spLocks noChangeArrowheads="1"/>
            </p:cNvSpPr>
            <p:nvPr userDrawn="1"/>
          </p:nvSpPr>
          <p:spPr bwMode="hidden">
            <a:xfrm rot="18994182" flipV="1">
              <a:off x="2681" y="3071"/>
              <a:ext cx="3576" cy="6"/>
            </a:xfrm>
            <a:prstGeom prst="rect">
              <a:avLst/>
            </a:prstGeom>
            <a:gradFill rotWithShape="0">
              <a:gsLst>
                <a:gs pos="0">
                  <a:schemeClr val="bg1"/>
                </a:gs>
                <a:gs pos="100000">
                  <a:schemeClr val="bg1">
                    <a:gamma/>
                    <a:shade val="3137"/>
                    <a:invGamma/>
                  </a:schemeClr>
                </a:gs>
              </a:gsLst>
              <a:lin ang="2700000" scaled="1"/>
            </a:gradFill>
            <a:ln w="9525">
              <a:noFill/>
              <a:miter lim="800000"/>
              <a:headEnd/>
              <a:tailEnd/>
            </a:ln>
            <a:effectLst/>
          </p:spPr>
          <p:txBody>
            <a:bodyPr rot="10800000"/>
            <a:lstStyle/>
            <a:p>
              <a:pPr algn="ctr">
                <a:defRPr/>
              </a:pPr>
              <a:endParaRPr lang="nb-NO" b="0">
                <a:solidFill>
                  <a:srgbClr val="FFFFFF"/>
                </a:solidFill>
                <a:effectLst>
                  <a:outerShdw blurRad="38100" dist="38100" dir="2700000" algn="tl">
                    <a:srgbClr val="000000"/>
                  </a:outerShdw>
                </a:effectLst>
                <a:latin typeface="Arial" charset="0"/>
              </a:endParaRPr>
            </a:p>
          </p:txBody>
        </p:sp>
        <p:sp>
          <p:nvSpPr>
            <p:cNvPr id="8209" name="Rectangle 17"/>
            <p:cNvSpPr>
              <a:spLocks noChangeArrowheads="1"/>
            </p:cNvSpPr>
            <p:nvPr userDrawn="1"/>
          </p:nvSpPr>
          <p:spPr bwMode="hidden">
            <a:xfrm rot="18603245" flipV="1">
              <a:off x="4053" y="3503"/>
              <a:ext cx="2079"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a:defRPr/>
              </a:pPr>
              <a:endParaRPr lang="nb-NO" b="0">
                <a:solidFill>
                  <a:srgbClr val="FFFFFF"/>
                </a:solidFill>
                <a:effectLst>
                  <a:outerShdw blurRad="38100" dist="38100" dir="2700000" algn="tl">
                    <a:srgbClr val="000000"/>
                  </a:outerShdw>
                </a:effectLst>
                <a:latin typeface="Arial" charset="0"/>
              </a:endParaRPr>
            </a:p>
          </p:txBody>
        </p:sp>
        <p:sp>
          <p:nvSpPr>
            <p:cNvPr id="8210" name="Rectangle 18"/>
            <p:cNvSpPr>
              <a:spLocks noChangeArrowheads="1"/>
            </p:cNvSpPr>
            <p:nvPr userDrawn="1"/>
          </p:nvSpPr>
          <p:spPr bwMode="hidden">
            <a:xfrm rot="39991575" flipH="1" flipV="1">
              <a:off x="5368" y="4167"/>
              <a:ext cx="501" cy="6"/>
            </a:xfrm>
            <a:prstGeom prst="rect">
              <a:avLst/>
            </a:prstGeom>
            <a:gradFill rotWithShape="0">
              <a:gsLst>
                <a:gs pos="0">
                  <a:schemeClr val="bg1"/>
                </a:gs>
                <a:gs pos="100000">
                  <a:schemeClr val="bg1">
                    <a:gamma/>
                    <a:shade val="0"/>
                    <a:invGamma/>
                  </a:schemeClr>
                </a:gs>
              </a:gsLst>
              <a:lin ang="2700000" scaled="1"/>
            </a:gradFill>
            <a:ln w="9525">
              <a:noFill/>
              <a:miter lim="800000"/>
              <a:headEnd/>
              <a:tailEnd/>
            </a:ln>
            <a:effectLst/>
          </p:spPr>
          <p:txBody>
            <a:bodyPr rot="10800000" vert="eaVert"/>
            <a:lstStyle/>
            <a:p>
              <a:pPr algn="ctr">
                <a:defRPr/>
              </a:pPr>
              <a:endParaRPr lang="nb-NO" b="0">
                <a:solidFill>
                  <a:srgbClr val="FFFFFF"/>
                </a:solidFill>
                <a:effectLst>
                  <a:outerShdw blurRad="38100" dist="38100" dir="2700000" algn="tl">
                    <a:srgbClr val="000000"/>
                  </a:outerShdw>
                </a:effectLst>
                <a:latin typeface="Arial" charset="0"/>
              </a:endParaRPr>
            </a:p>
          </p:txBody>
        </p:sp>
        <p:sp>
          <p:nvSpPr>
            <p:cNvPr id="8211" name="Rectangle 19"/>
            <p:cNvSpPr>
              <a:spLocks noChangeArrowheads="1"/>
            </p:cNvSpPr>
            <p:nvPr userDrawn="1"/>
          </p:nvSpPr>
          <p:spPr bwMode="hidden">
            <a:xfrm rot="-20541361">
              <a:off x="-146" y="2360"/>
              <a:ext cx="6046"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a:lstStyle/>
            <a:p>
              <a:pPr algn="ctr">
                <a:defRPr/>
              </a:pPr>
              <a:endParaRPr lang="nb-NO" b="0">
                <a:solidFill>
                  <a:srgbClr val="FFFFFF"/>
                </a:solidFill>
                <a:effectLst>
                  <a:outerShdw blurRad="38100" dist="38100" dir="2700000" algn="tl">
                    <a:srgbClr val="000000"/>
                  </a:outerShdw>
                </a:effectLst>
                <a:latin typeface="Arial" charset="0"/>
              </a:endParaRPr>
            </a:p>
          </p:txBody>
        </p:sp>
        <p:sp>
          <p:nvSpPr>
            <p:cNvPr id="8212" name="Rectangle 20"/>
            <p:cNvSpPr>
              <a:spLocks noChangeArrowheads="1"/>
            </p:cNvSpPr>
            <p:nvPr userDrawn="1"/>
          </p:nvSpPr>
          <p:spPr bwMode="hidden">
            <a:xfrm rot="-20036206">
              <a:off x="-198" y="3396"/>
              <a:ext cx="4142"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a:defRPr/>
              </a:pPr>
              <a:endParaRPr lang="nb-NO" b="0">
                <a:solidFill>
                  <a:srgbClr val="FFFFFF"/>
                </a:solidFill>
                <a:effectLst>
                  <a:outerShdw blurRad="38100" dist="38100" dir="2700000" algn="tl">
                    <a:srgbClr val="000000"/>
                  </a:outerShdw>
                </a:effectLst>
                <a:latin typeface="Arial" charset="0"/>
              </a:endParaRPr>
            </a:p>
          </p:txBody>
        </p:sp>
        <p:sp>
          <p:nvSpPr>
            <p:cNvPr id="8213" name="Rectangle 21"/>
            <p:cNvSpPr>
              <a:spLocks noChangeArrowheads="1"/>
            </p:cNvSpPr>
            <p:nvPr userDrawn="1"/>
          </p:nvSpPr>
          <p:spPr bwMode="hidden">
            <a:xfrm rot="1732981">
              <a:off x="-165" y="3624"/>
              <a:ext cx="2804" cy="6"/>
            </a:xfrm>
            <a:prstGeom prst="rect">
              <a:avLst/>
            </a:prstGeom>
            <a:gradFill rotWithShape="0">
              <a:gsLst>
                <a:gs pos="0">
                  <a:schemeClr val="bg1"/>
                </a:gs>
                <a:gs pos="100000">
                  <a:schemeClr val="bg1">
                    <a:gamma/>
                    <a:shade val="63529"/>
                    <a:invGamma/>
                  </a:schemeClr>
                </a:gs>
              </a:gsLst>
              <a:lin ang="2700000" scaled="1"/>
            </a:gradFill>
            <a:ln w="9525">
              <a:noFill/>
              <a:miter lim="800000"/>
              <a:headEnd/>
              <a:tailEnd/>
            </a:ln>
            <a:effectLst/>
          </p:spPr>
          <p:txBody>
            <a:bodyPr/>
            <a:lstStyle/>
            <a:p>
              <a:pPr algn="ctr">
                <a:defRPr/>
              </a:pPr>
              <a:endParaRPr lang="nb-NO" b="0">
                <a:solidFill>
                  <a:srgbClr val="FFFFFF"/>
                </a:solidFill>
                <a:effectLst>
                  <a:outerShdw blurRad="38100" dist="38100" dir="2700000" algn="tl">
                    <a:srgbClr val="000000"/>
                  </a:outerShdw>
                </a:effectLst>
                <a:latin typeface="Arial" charset="0"/>
              </a:endParaRPr>
            </a:p>
          </p:txBody>
        </p:sp>
        <p:sp>
          <p:nvSpPr>
            <p:cNvPr id="8214" name="Rectangle 22"/>
            <p:cNvSpPr>
              <a:spLocks noChangeArrowheads="1"/>
            </p:cNvSpPr>
            <p:nvPr userDrawn="1"/>
          </p:nvSpPr>
          <p:spPr bwMode="hidden">
            <a:xfrm rot="1969083">
              <a:off x="-110" y="3922"/>
              <a:ext cx="1400" cy="6"/>
            </a:xfrm>
            <a:prstGeom prst="rect">
              <a:avLst/>
            </a:prstGeom>
            <a:gradFill rotWithShape="0">
              <a:gsLst>
                <a:gs pos="0">
                  <a:schemeClr val="bg1"/>
                </a:gs>
                <a:gs pos="100000">
                  <a:schemeClr val="bg1">
                    <a:gamma/>
                    <a:shade val="69804"/>
                    <a:invGamma/>
                  </a:schemeClr>
                </a:gs>
              </a:gsLst>
              <a:lin ang="2700000" scaled="1"/>
            </a:gradFill>
            <a:ln w="9525">
              <a:noFill/>
              <a:miter lim="800000"/>
              <a:headEnd/>
              <a:tailEnd/>
            </a:ln>
            <a:effectLst/>
          </p:spPr>
          <p:txBody>
            <a:bodyPr/>
            <a:lstStyle/>
            <a:p>
              <a:pPr algn="ctr">
                <a:defRPr/>
              </a:pPr>
              <a:endParaRPr lang="nb-NO" b="0">
                <a:solidFill>
                  <a:srgbClr val="FFFFFF"/>
                </a:solidFill>
                <a:effectLst>
                  <a:outerShdw blurRad="38100" dist="38100" dir="2700000" algn="tl">
                    <a:srgbClr val="000000"/>
                  </a:outerShdw>
                </a:effectLst>
                <a:latin typeface="Arial" charset="0"/>
              </a:endParaRPr>
            </a:p>
          </p:txBody>
        </p:sp>
        <p:sp>
          <p:nvSpPr>
            <p:cNvPr id="8215" name="Rectangle 23"/>
            <p:cNvSpPr>
              <a:spLocks noChangeArrowheads="1"/>
            </p:cNvSpPr>
            <p:nvPr userDrawn="1"/>
          </p:nvSpPr>
          <p:spPr bwMode="hidden">
            <a:xfrm rot="-20213826">
              <a:off x="-216" y="3221"/>
              <a:ext cx="5477" cy="6"/>
            </a:xfrm>
            <a:prstGeom prst="rect">
              <a:avLst/>
            </a:prstGeom>
            <a:gradFill rotWithShape="0">
              <a:gsLst>
                <a:gs pos="0">
                  <a:schemeClr val="bg1"/>
                </a:gs>
                <a:gs pos="100000">
                  <a:schemeClr val="bg1">
                    <a:gamma/>
                    <a:shade val="48627"/>
                    <a:invGamma/>
                  </a:schemeClr>
                </a:gs>
              </a:gsLst>
              <a:lin ang="2700000" scaled="1"/>
            </a:gradFill>
            <a:ln w="9525">
              <a:noFill/>
              <a:miter lim="800000"/>
              <a:headEnd/>
              <a:tailEnd/>
            </a:ln>
            <a:effectLst/>
          </p:spPr>
          <p:txBody>
            <a:bodyPr/>
            <a:lstStyle/>
            <a:p>
              <a:pPr algn="ctr">
                <a:defRPr/>
              </a:pPr>
              <a:endParaRPr lang="nb-NO" b="0">
                <a:solidFill>
                  <a:srgbClr val="FFFFFF"/>
                </a:solidFill>
                <a:effectLst>
                  <a:outerShdw blurRad="38100" dist="38100" dir="2700000" algn="tl">
                    <a:srgbClr val="000000"/>
                  </a:outerShdw>
                </a:effectLst>
                <a:latin typeface="Arial" charset="0"/>
              </a:endParaRPr>
            </a:p>
          </p:txBody>
        </p:sp>
        <p:sp>
          <p:nvSpPr>
            <p:cNvPr id="8216" name="Rectangle 24"/>
            <p:cNvSpPr>
              <a:spLocks noChangeArrowheads="1"/>
            </p:cNvSpPr>
            <p:nvPr userDrawn="1"/>
          </p:nvSpPr>
          <p:spPr bwMode="hidden">
            <a:xfrm rot="22583969">
              <a:off x="-115" y="2129"/>
              <a:ext cx="6016" cy="6"/>
            </a:xfrm>
            <a:prstGeom prst="rect">
              <a:avLst/>
            </a:prstGeom>
            <a:gradFill rotWithShape="0">
              <a:gsLst>
                <a:gs pos="0">
                  <a:schemeClr val="bg1"/>
                </a:gs>
                <a:gs pos="100000">
                  <a:schemeClr val="bg1">
                    <a:gamma/>
                    <a:shade val="57647"/>
                    <a:invGamma/>
                  </a:schemeClr>
                </a:gs>
              </a:gsLst>
              <a:lin ang="0" scaled="1"/>
            </a:gradFill>
            <a:ln w="9525">
              <a:noFill/>
              <a:miter lim="800000"/>
              <a:headEnd/>
              <a:tailEnd/>
            </a:ln>
            <a:effectLst/>
          </p:spPr>
          <p:txBody>
            <a:bodyPr/>
            <a:lstStyle/>
            <a:p>
              <a:pPr algn="ctr">
                <a:defRPr/>
              </a:pPr>
              <a:endParaRPr lang="nb-NO" b="0">
                <a:solidFill>
                  <a:srgbClr val="FFFFFF"/>
                </a:solidFill>
                <a:effectLst>
                  <a:outerShdw blurRad="38100" dist="38100" dir="2700000" algn="tl">
                    <a:srgbClr val="000000"/>
                  </a:outerShdw>
                </a:effectLst>
                <a:latin typeface="Arial" charset="0"/>
              </a:endParaRPr>
            </a:p>
          </p:txBody>
        </p:sp>
        <p:sp>
          <p:nvSpPr>
            <p:cNvPr id="8217" name="Rectangle 25"/>
            <p:cNvSpPr>
              <a:spLocks noChangeArrowheads="1"/>
            </p:cNvSpPr>
            <p:nvPr userDrawn="1"/>
          </p:nvSpPr>
          <p:spPr bwMode="hidden">
            <a:xfrm rot="930109" flipV="1">
              <a:off x="80" y="1946"/>
              <a:ext cx="575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defRPr/>
              </a:pPr>
              <a:endParaRPr lang="nb-NO" b="0">
                <a:solidFill>
                  <a:srgbClr val="FFFFFF"/>
                </a:solidFill>
                <a:effectLst>
                  <a:outerShdw blurRad="38100" dist="38100" dir="2700000" algn="tl">
                    <a:srgbClr val="000000"/>
                  </a:outerShdw>
                </a:effectLst>
                <a:latin typeface="Arial" charset="0"/>
              </a:endParaRPr>
            </a:p>
          </p:txBody>
        </p:sp>
        <p:sp>
          <p:nvSpPr>
            <p:cNvPr id="8218" name="Rectangle 26"/>
            <p:cNvSpPr>
              <a:spLocks noChangeArrowheads="1"/>
            </p:cNvSpPr>
            <p:nvPr userDrawn="1"/>
          </p:nvSpPr>
          <p:spPr bwMode="hidden">
            <a:xfrm rot="-20731987">
              <a:off x="374" y="1802"/>
              <a:ext cx="5475"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defRPr/>
              </a:pPr>
              <a:endParaRPr lang="nb-NO" b="0">
                <a:solidFill>
                  <a:srgbClr val="FFFFFF"/>
                </a:solidFill>
                <a:effectLst>
                  <a:outerShdw blurRad="38100" dist="38100" dir="2700000" algn="tl">
                    <a:srgbClr val="000000"/>
                  </a:outerShdw>
                </a:effectLst>
                <a:latin typeface="Arial" charset="0"/>
              </a:endParaRPr>
            </a:p>
          </p:txBody>
        </p:sp>
        <p:sp>
          <p:nvSpPr>
            <p:cNvPr id="8219" name="Rectangle 27"/>
            <p:cNvSpPr>
              <a:spLocks noChangeArrowheads="1"/>
            </p:cNvSpPr>
            <p:nvPr userDrawn="1"/>
          </p:nvSpPr>
          <p:spPr bwMode="hidden">
            <a:xfrm rot="-64024402">
              <a:off x="848" y="1582"/>
              <a:ext cx="4976"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defRPr/>
              </a:pPr>
              <a:endParaRPr lang="nb-NO" b="0">
                <a:solidFill>
                  <a:srgbClr val="FFFFFF"/>
                </a:solidFill>
                <a:effectLst>
                  <a:outerShdw blurRad="38100" dist="38100" dir="2700000" algn="tl">
                    <a:srgbClr val="000000"/>
                  </a:outerShdw>
                </a:effectLst>
                <a:latin typeface="Arial" charset="0"/>
              </a:endParaRPr>
            </a:p>
          </p:txBody>
        </p:sp>
        <p:sp>
          <p:nvSpPr>
            <p:cNvPr id="8220" name="Rectangle 28"/>
            <p:cNvSpPr>
              <a:spLocks noChangeArrowheads="1"/>
            </p:cNvSpPr>
            <p:nvPr userDrawn="1"/>
          </p:nvSpPr>
          <p:spPr bwMode="hidden">
            <a:xfrm rot="-42464612">
              <a:off x="1053" y="1476"/>
              <a:ext cx="4759"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a:lstStyle/>
            <a:p>
              <a:pPr algn="ctr">
                <a:defRPr/>
              </a:pPr>
              <a:endParaRPr lang="nb-NO" b="0">
                <a:solidFill>
                  <a:srgbClr val="FFFFFF"/>
                </a:solidFill>
                <a:effectLst>
                  <a:outerShdw blurRad="38100" dist="38100" dir="2700000" algn="tl">
                    <a:srgbClr val="000000"/>
                  </a:outerShdw>
                </a:effectLst>
                <a:latin typeface="Arial" charset="0"/>
              </a:endParaRPr>
            </a:p>
          </p:txBody>
        </p:sp>
        <p:sp>
          <p:nvSpPr>
            <p:cNvPr id="8221" name="Rectangle 29"/>
            <p:cNvSpPr>
              <a:spLocks noChangeArrowheads="1"/>
            </p:cNvSpPr>
            <p:nvPr userDrawn="1"/>
          </p:nvSpPr>
          <p:spPr bwMode="hidden">
            <a:xfrm rot="-20907336">
              <a:off x="1244" y="1377"/>
              <a:ext cx="4557"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a:lstStyle/>
            <a:p>
              <a:pPr algn="ctr">
                <a:defRPr/>
              </a:pPr>
              <a:endParaRPr lang="nb-NO" b="0">
                <a:solidFill>
                  <a:srgbClr val="FFFFFF"/>
                </a:solidFill>
                <a:effectLst>
                  <a:outerShdw blurRad="38100" dist="38100" dir="2700000" algn="tl">
                    <a:srgbClr val="000000"/>
                  </a:outerShdw>
                </a:effectLst>
                <a:latin typeface="Arial" charset="0"/>
              </a:endParaRPr>
            </a:p>
          </p:txBody>
        </p:sp>
        <p:sp>
          <p:nvSpPr>
            <p:cNvPr id="8222" name="Rectangle 30"/>
            <p:cNvSpPr>
              <a:spLocks noChangeArrowheads="1"/>
            </p:cNvSpPr>
            <p:nvPr userDrawn="1"/>
          </p:nvSpPr>
          <p:spPr bwMode="hidden">
            <a:xfrm rot="655690" flipV="1">
              <a:off x="1487" y="1305"/>
              <a:ext cx="431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a:defRPr/>
              </a:pPr>
              <a:endParaRPr lang="nb-NO" b="0">
                <a:solidFill>
                  <a:srgbClr val="FFFFFF"/>
                </a:solidFill>
                <a:effectLst>
                  <a:outerShdw blurRad="38100" dist="38100" dir="2700000" algn="tl">
                    <a:srgbClr val="000000"/>
                  </a:outerShdw>
                </a:effectLst>
                <a:latin typeface="Arial" charset="0"/>
              </a:endParaRPr>
            </a:p>
          </p:txBody>
        </p:sp>
        <p:sp>
          <p:nvSpPr>
            <p:cNvPr id="8223" name="Rectangle 31"/>
            <p:cNvSpPr>
              <a:spLocks noChangeArrowheads="1"/>
            </p:cNvSpPr>
            <p:nvPr userDrawn="1"/>
          </p:nvSpPr>
          <p:spPr bwMode="hidden">
            <a:xfrm rot="636921" flipV="1">
              <a:off x="1650" y="1218"/>
              <a:ext cx="4154" cy="6"/>
            </a:xfrm>
            <a:prstGeom prst="rect">
              <a:avLst/>
            </a:prstGeom>
            <a:gradFill rotWithShape="0">
              <a:gsLst>
                <a:gs pos="0">
                  <a:schemeClr val="bg1"/>
                </a:gs>
                <a:gs pos="100000">
                  <a:schemeClr val="bg1">
                    <a:gamma/>
                    <a:shade val="66667"/>
                    <a:invGamma/>
                  </a:schemeClr>
                </a:gs>
              </a:gsLst>
              <a:lin ang="2700000" scaled="1"/>
            </a:gradFill>
            <a:ln w="9525">
              <a:noFill/>
              <a:miter lim="800000"/>
              <a:headEnd/>
              <a:tailEnd/>
            </a:ln>
            <a:effectLst/>
          </p:spPr>
          <p:txBody>
            <a:bodyPr rot="10800000"/>
            <a:lstStyle/>
            <a:p>
              <a:pPr algn="ctr">
                <a:defRPr/>
              </a:pPr>
              <a:endParaRPr lang="nb-NO" b="0">
                <a:solidFill>
                  <a:srgbClr val="FFFFFF"/>
                </a:solidFill>
                <a:effectLst>
                  <a:outerShdw blurRad="38100" dist="38100" dir="2700000" algn="tl">
                    <a:srgbClr val="000000"/>
                  </a:outerShdw>
                </a:effectLst>
                <a:latin typeface="Arial" charset="0"/>
              </a:endParaRPr>
            </a:p>
          </p:txBody>
        </p:sp>
        <p:sp>
          <p:nvSpPr>
            <p:cNvPr id="8224" name="Rectangle 32"/>
            <p:cNvSpPr>
              <a:spLocks noChangeArrowheads="1"/>
            </p:cNvSpPr>
            <p:nvPr userDrawn="1"/>
          </p:nvSpPr>
          <p:spPr bwMode="hidden">
            <a:xfrm rot="803987" flipV="1">
              <a:off x="611" y="1684"/>
              <a:ext cx="5204" cy="6"/>
            </a:xfrm>
            <a:prstGeom prst="rect">
              <a:avLst/>
            </a:prstGeom>
            <a:gradFill rotWithShape="0">
              <a:gsLst>
                <a:gs pos="0">
                  <a:schemeClr val="bg1"/>
                </a:gs>
                <a:gs pos="100000">
                  <a:schemeClr val="bg1">
                    <a:gamma/>
                    <a:shade val="60784"/>
                    <a:invGamma/>
                  </a:schemeClr>
                </a:gs>
              </a:gsLst>
              <a:lin ang="2700000" scaled="1"/>
            </a:gradFill>
            <a:ln w="9525">
              <a:noFill/>
              <a:miter lim="800000"/>
              <a:headEnd/>
              <a:tailEnd/>
            </a:ln>
            <a:effectLst/>
          </p:spPr>
          <p:txBody>
            <a:bodyPr rot="10800000"/>
            <a:lstStyle/>
            <a:p>
              <a:pPr algn="ctr">
                <a:defRPr/>
              </a:pPr>
              <a:endParaRPr lang="nb-NO" b="0">
                <a:solidFill>
                  <a:srgbClr val="FFFFFF"/>
                </a:solidFill>
                <a:effectLst>
                  <a:outerShdw blurRad="38100" dist="38100" dir="2700000" algn="tl">
                    <a:srgbClr val="000000"/>
                  </a:outerShdw>
                </a:effectLst>
                <a:latin typeface="Arial" charset="0"/>
              </a:endParaRPr>
            </a:p>
          </p:txBody>
        </p:sp>
        <p:sp>
          <p:nvSpPr>
            <p:cNvPr id="8225" name="Rectangle 33"/>
            <p:cNvSpPr>
              <a:spLocks noChangeArrowheads="1"/>
            </p:cNvSpPr>
            <p:nvPr userDrawn="1"/>
          </p:nvSpPr>
          <p:spPr bwMode="hidden">
            <a:xfrm rot="1273217" flipV="1">
              <a:off x="-204" y="2976"/>
              <a:ext cx="6150" cy="6"/>
            </a:xfrm>
            <a:prstGeom prst="rect">
              <a:avLst/>
            </a:prstGeom>
            <a:gradFill rotWithShape="0">
              <a:gsLst>
                <a:gs pos="0">
                  <a:schemeClr val="bg1"/>
                </a:gs>
                <a:gs pos="100000">
                  <a:schemeClr val="bg1">
                    <a:gamma/>
                    <a:shade val="54510"/>
                    <a:invGamma/>
                  </a:schemeClr>
                </a:gs>
              </a:gsLst>
              <a:lin ang="2700000" scaled="1"/>
            </a:gradFill>
            <a:ln w="9525">
              <a:noFill/>
              <a:miter lim="800000"/>
              <a:headEnd/>
              <a:tailEnd/>
            </a:ln>
            <a:effectLst/>
          </p:spPr>
          <p:txBody>
            <a:bodyPr rot="10800000"/>
            <a:lstStyle/>
            <a:p>
              <a:pPr algn="ctr">
                <a:defRPr/>
              </a:pPr>
              <a:endParaRPr lang="nb-NO" b="0">
                <a:solidFill>
                  <a:srgbClr val="FFFFFF"/>
                </a:solidFill>
                <a:effectLst>
                  <a:outerShdw blurRad="38100" dist="38100" dir="2700000" algn="tl">
                    <a:srgbClr val="000000"/>
                  </a:outerShdw>
                </a:effectLst>
                <a:latin typeface="Arial" charset="0"/>
              </a:endParaRPr>
            </a:p>
          </p:txBody>
        </p:sp>
        <p:sp>
          <p:nvSpPr>
            <p:cNvPr id="8226" name="Rectangle 34"/>
            <p:cNvSpPr>
              <a:spLocks noChangeArrowheads="1"/>
            </p:cNvSpPr>
            <p:nvPr userDrawn="1"/>
          </p:nvSpPr>
          <p:spPr bwMode="hidden">
            <a:xfrm rot="1169729" flipV="1">
              <a:off x="-174" y="2663"/>
              <a:ext cx="6104" cy="6"/>
            </a:xfrm>
            <a:prstGeom prst="rect">
              <a:avLst/>
            </a:prstGeom>
            <a:gradFill rotWithShape="0">
              <a:gsLst>
                <a:gs pos="0">
                  <a:schemeClr val="bg1"/>
                </a:gs>
                <a:gs pos="100000">
                  <a:schemeClr val="bg1">
                    <a:gamma/>
                    <a:shade val="51373"/>
                    <a:invGamma/>
                  </a:schemeClr>
                </a:gs>
              </a:gsLst>
              <a:lin ang="2700000" scaled="1"/>
            </a:gradFill>
            <a:ln w="9525">
              <a:noFill/>
              <a:miter lim="800000"/>
              <a:headEnd/>
              <a:tailEnd/>
            </a:ln>
            <a:effectLst/>
          </p:spPr>
          <p:txBody>
            <a:bodyPr rot="10800000"/>
            <a:lstStyle/>
            <a:p>
              <a:pPr algn="ctr">
                <a:defRPr/>
              </a:pPr>
              <a:endParaRPr lang="nb-NO" b="0">
                <a:solidFill>
                  <a:srgbClr val="FFFFFF"/>
                </a:solidFill>
                <a:effectLst>
                  <a:outerShdw blurRad="38100" dist="38100" dir="2700000" algn="tl">
                    <a:srgbClr val="000000"/>
                  </a:outerShdw>
                </a:effectLst>
                <a:latin typeface="Arial" charset="0"/>
              </a:endParaRPr>
            </a:p>
          </p:txBody>
        </p:sp>
        <p:sp>
          <p:nvSpPr>
            <p:cNvPr id="8227" name="Oval 35"/>
            <p:cNvSpPr>
              <a:spLocks noChangeArrowheads="1"/>
            </p:cNvSpPr>
            <p:nvPr/>
          </p:nvSpPr>
          <p:spPr bwMode="hidden">
            <a:xfrm>
              <a:off x="740" y="3359"/>
              <a:ext cx="168" cy="9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228" name="Oval 36"/>
            <p:cNvSpPr>
              <a:spLocks noChangeArrowheads="1"/>
            </p:cNvSpPr>
            <p:nvPr/>
          </p:nvSpPr>
          <p:spPr bwMode="hidden">
            <a:xfrm>
              <a:off x="236" y="3074"/>
              <a:ext cx="168" cy="9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229" name="Oval 37"/>
            <p:cNvSpPr>
              <a:spLocks noChangeArrowheads="1"/>
            </p:cNvSpPr>
            <p:nvPr/>
          </p:nvSpPr>
          <p:spPr bwMode="hidden">
            <a:xfrm>
              <a:off x="159" y="3652"/>
              <a:ext cx="196" cy="106"/>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230" name="Oval 38"/>
            <p:cNvSpPr>
              <a:spLocks noChangeArrowheads="1"/>
            </p:cNvSpPr>
            <p:nvPr/>
          </p:nvSpPr>
          <p:spPr bwMode="hidden">
            <a:xfrm>
              <a:off x="2077" y="2661"/>
              <a:ext cx="156" cy="8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231" name="Oval 39"/>
            <p:cNvSpPr>
              <a:spLocks noChangeArrowheads="1"/>
            </p:cNvSpPr>
            <p:nvPr/>
          </p:nvSpPr>
          <p:spPr bwMode="hidden">
            <a:xfrm>
              <a:off x="1223" y="3076"/>
              <a:ext cx="168" cy="9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232" name="Oval 40"/>
            <p:cNvSpPr>
              <a:spLocks noChangeArrowheads="1"/>
            </p:cNvSpPr>
            <p:nvPr/>
          </p:nvSpPr>
          <p:spPr bwMode="hidden">
            <a:xfrm>
              <a:off x="1686" y="2857"/>
              <a:ext cx="156" cy="9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233" name="Oval 41"/>
            <p:cNvSpPr>
              <a:spLocks noChangeArrowheads="1"/>
            </p:cNvSpPr>
            <p:nvPr/>
          </p:nvSpPr>
          <p:spPr bwMode="hidden">
            <a:xfrm>
              <a:off x="750" y="2839"/>
              <a:ext cx="151"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234" name="Oval 42"/>
            <p:cNvSpPr>
              <a:spLocks noChangeArrowheads="1"/>
            </p:cNvSpPr>
            <p:nvPr/>
          </p:nvSpPr>
          <p:spPr bwMode="hidden">
            <a:xfrm>
              <a:off x="367" y="2656"/>
              <a:ext cx="150" cy="84"/>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235" name="Oval 43"/>
            <p:cNvSpPr>
              <a:spLocks noChangeArrowheads="1"/>
            </p:cNvSpPr>
            <p:nvPr/>
          </p:nvSpPr>
          <p:spPr bwMode="hidden">
            <a:xfrm>
              <a:off x="1172" y="2642"/>
              <a:ext cx="156" cy="8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236" name="Oval 44"/>
            <p:cNvSpPr>
              <a:spLocks noChangeArrowheads="1"/>
            </p:cNvSpPr>
            <p:nvPr/>
          </p:nvSpPr>
          <p:spPr bwMode="hidden">
            <a:xfrm>
              <a:off x="2401" y="2485"/>
              <a:ext cx="156" cy="83"/>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237" name="Oval 45"/>
            <p:cNvSpPr>
              <a:spLocks noChangeArrowheads="1"/>
            </p:cNvSpPr>
            <p:nvPr/>
          </p:nvSpPr>
          <p:spPr bwMode="hidden">
            <a:xfrm>
              <a:off x="1910" y="2314"/>
              <a:ext cx="134" cy="73"/>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238" name="Oval 46"/>
            <p:cNvSpPr>
              <a:spLocks noChangeArrowheads="1"/>
            </p:cNvSpPr>
            <p:nvPr/>
          </p:nvSpPr>
          <p:spPr bwMode="hidden">
            <a:xfrm>
              <a:off x="2254" y="2154"/>
              <a:ext cx="134"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239" name="Oval 47"/>
            <p:cNvSpPr>
              <a:spLocks noChangeArrowheads="1"/>
            </p:cNvSpPr>
            <p:nvPr/>
          </p:nvSpPr>
          <p:spPr bwMode="hidden">
            <a:xfrm>
              <a:off x="2742" y="2305"/>
              <a:ext cx="140" cy="72"/>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240" name="Oval 48"/>
            <p:cNvSpPr>
              <a:spLocks noChangeArrowheads="1"/>
            </p:cNvSpPr>
            <p:nvPr/>
          </p:nvSpPr>
          <p:spPr bwMode="hidden">
            <a:xfrm>
              <a:off x="2812" y="1898"/>
              <a:ext cx="129"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241" name="Oval 49"/>
            <p:cNvSpPr>
              <a:spLocks noChangeArrowheads="1"/>
            </p:cNvSpPr>
            <p:nvPr/>
          </p:nvSpPr>
          <p:spPr bwMode="hidden">
            <a:xfrm>
              <a:off x="3721" y="1792"/>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242" name="Oval 50"/>
            <p:cNvSpPr>
              <a:spLocks noChangeArrowheads="1"/>
            </p:cNvSpPr>
            <p:nvPr/>
          </p:nvSpPr>
          <p:spPr bwMode="hidden">
            <a:xfrm>
              <a:off x="3528" y="1896"/>
              <a:ext cx="128" cy="61"/>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243" name="Oval 51"/>
            <p:cNvSpPr>
              <a:spLocks noChangeArrowheads="1"/>
            </p:cNvSpPr>
            <p:nvPr/>
          </p:nvSpPr>
          <p:spPr bwMode="hidden">
            <a:xfrm>
              <a:off x="3064" y="1778"/>
              <a:ext cx="128" cy="6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244" name="Oval 52"/>
            <p:cNvSpPr>
              <a:spLocks noChangeArrowheads="1"/>
            </p:cNvSpPr>
            <p:nvPr/>
          </p:nvSpPr>
          <p:spPr bwMode="hidden">
            <a:xfrm>
              <a:off x="3277" y="2024"/>
              <a:ext cx="134" cy="73"/>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245" name="Oval 53"/>
            <p:cNvSpPr>
              <a:spLocks noChangeArrowheads="1"/>
            </p:cNvSpPr>
            <p:nvPr/>
          </p:nvSpPr>
          <p:spPr bwMode="hidden">
            <a:xfrm>
              <a:off x="3027" y="2160"/>
              <a:ext cx="133" cy="61"/>
            </a:xfrm>
            <a:prstGeom prst="ellipse">
              <a:avLst/>
            </a:prstGeom>
            <a:gradFill rotWithShape="0">
              <a:gsLst>
                <a:gs pos="0">
                  <a:schemeClr val="bg1"/>
                </a:gs>
                <a:gs pos="100000">
                  <a:schemeClr val="bg1">
                    <a:gamma/>
                    <a:shade val="6078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246" name="Oval 54"/>
            <p:cNvSpPr>
              <a:spLocks noChangeArrowheads="1"/>
            </p:cNvSpPr>
            <p:nvPr/>
          </p:nvSpPr>
          <p:spPr bwMode="hidden">
            <a:xfrm>
              <a:off x="1569" y="2453"/>
              <a:ext cx="150" cy="9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247" name="Oval 55"/>
            <p:cNvSpPr>
              <a:spLocks noChangeArrowheads="1"/>
            </p:cNvSpPr>
            <p:nvPr/>
          </p:nvSpPr>
          <p:spPr bwMode="hidden">
            <a:xfrm>
              <a:off x="1863" y="2028"/>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248" name="Oval 56"/>
            <p:cNvSpPr>
              <a:spLocks noChangeArrowheads="1"/>
            </p:cNvSpPr>
            <p:nvPr/>
          </p:nvSpPr>
          <p:spPr bwMode="hidden">
            <a:xfrm>
              <a:off x="1513" y="2175"/>
              <a:ext cx="139" cy="6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249" name="Oval 57"/>
            <p:cNvSpPr>
              <a:spLocks noChangeArrowheads="1"/>
            </p:cNvSpPr>
            <p:nvPr/>
          </p:nvSpPr>
          <p:spPr bwMode="hidden">
            <a:xfrm>
              <a:off x="1191" y="2311"/>
              <a:ext cx="134" cy="72"/>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250" name="Oval 58"/>
            <p:cNvSpPr>
              <a:spLocks noChangeArrowheads="1"/>
            </p:cNvSpPr>
            <p:nvPr/>
          </p:nvSpPr>
          <p:spPr bwMode="hidden">
            <a:xfrm>
              <a:off x="1154" y="2047"/>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251" name="Oval 59"/>
            <p:cNvSpPr>
              <a:spLocks noChangeArrowheads="1"/>
            </p:cNvSpPr>
            <p:nvPr/>
          </p:nvSpPr>
          <p:spPr bwMode="hidden">
            <a:xfrm>
              <a:off x="1142" y="1803"/>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252" name="Oval 60"/>
            <p:cNvSpPr>
              <a:spLocks noChangeArrowheads="1"/>
            </p:cNvSpPr>
            <p:nvPr/>
          </p:nvSpPr>
          <p:spPr bwMode="hidden">
            <a:xfrm>
              <a:off x="1500" y="1912"/>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253" name="Oval 61"/>
            <p:cNvSpPr>
              <a:spLocks noChangeArrowheads="1"/>
            </p:cNvSpPr>
            <p:nvPr/>
          </p:nvSpPr>
          <p:spPr bwMode="hidden">
            <a:xfrm>
              <a:off x="1804" y="1801"/>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254" name="Oval 62"/>
            <p:cNvSpPr>
              <a:spLocks noChangeArrowheads="1"/>
            </p:cNvSpPr>
            <p:nvPr/>
          </p:nvSpPr>
          <p:spPr bwMode="hidden">
            <a:xfrm>
              <a:off x="2159" y="1905"/>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255" name="Oval 63"/>
            <p:cNvSpPr>
              <a:spLocks noChangeArrowheads="1"/>
            </p:cNvSpPr>
            <p:nvPr/>
          </p:nvSpPr>
          <p:spPr bwMode="hidden">
            <a:xfrm>
              <a:off x="2432" y="1787"/>
              <a:ext cx="128"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256" name="Oval 64"/>
            <p:cNvSpPr>
              <a:spLocks noChangeArrowheads="1"/>
            </p:cNvSpPr>
            <p:nvPr/>
          </p:nvSpPr>
          <p:spPr bwMode="hidden">
            <a:xfrm>
              <a:off x="470" y="2032"/>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257" name="Oval 65"/>
            <p:cNvSpPr>
              <a:spLocks noChangeArrowheads="1"/>
            </p:cNvSpPr>
            <p:nvPr/>
          </p:nvSpPr>
          <p:spPr bwMode="hidden">
            <a:xfrm>
              <a:off x="68" y="2166"/>
              <a:ext cx="134" cy="73"/>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258" name="Oval 66"/>
            <p:cNvSpPr>
              <a:spLocks noChangeArrowheads="1"/>
            </p:cNvSpPr>
            <p:nvPr/>
          </p:nvSpPr>
          <p:spPr bwMode="hidden">
            <a:xfrm>
              <a:off x="798" y="1916"/>
              <a:ext cx="128" cy="6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259" name="Oval 67"/>
            <p:cNvSpPr>
              <a:spLocks noChangeArrowheads="1"/>
            </p:cNvSpPr>
            <p:nvPr/>
          </p:nvSpPr>
          <p:spPr bwMode="hidden">
            <a:xfrm>
              <a:off x="455" y="1797"/>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260" name="Oval 68"/>
            <p:cNvSpPr>
              <a:spLocks noChangeArrowheads="1"/>
            </p:cNvSpPr>
            <p:nvPr/>
          </p:nvSpPr>
          <p:spPr bwMode="hidden">
            <a:xfrm>
              <a:off x="113" y="1901"/>
              <a:ext cx="128" cy="6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261" name="Oval 69"/>
            <p:cNvSpPr>
              <a:spLocks noChangeArrowheads="1"/>
            </p:cNvSpPr>
            <p:nvPr/>
          </p:nvSpPr>
          <p:spPr bwMode="hidden">
            <a:xfrm>
              <a:off x="432" y="2323"/>
              <a:ext cx="139"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262" name="Oval 70"/>
            <p:cNvSpPr>
              <a:spLocks noChangeArrowheads="1"/>
            </p:cNvSpPr>
            <p:nvPr/>
          </p:nvSpPr>
          <p:spPr bwMode="hidden">
            <a:xfrm>
              <a:off x="814" y="2178"/>
              <a:ext cx="134" cy="6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263" name="Oval 71"/>
            <p:cNvSpPr>
              <a:spLocks noChangeArrowheads="1"/>
            </p:cNvSpPr>
            <p:nvPr/>
          </p:nvSpPr>
          <p:spPr bwMode="hidden">
            <a:xfrm>
              <a:off x="789" y="2472"/>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264" name="Oval 72"/>
            <p:cNvSpPr>
              <a:spLocks noChangeArrowheads="1"/>
            </p:cNvSpPr>
            <p:nvPr/>
          </p:nvSpPr>
          <p:spPr bwMode="hidden">
            <a:xfrm>
              <a:off x="2544" y="2015"/>
              <a:ext cx="140" cy="72"/>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265" name="Oval 73"/>
            <p:cNvSpPr>
              <a:spLocks noChangeArrowheads="1"/>
            </p:cNvSpPr>
            <p:nvPr/>
          </p:nvSpPr>
          <p:spPr bwMode="hidden">
            <a:xfrm>
              <a:off x="1457" y="1700"/>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266" name="Oval 74"/>
            <p:cNvSpPr>
              <a:spLocks noChangeArrowheads="1"/>
            </p:cNvSpPr>
            <p:nvPr/>
          </p:nvSpPr>
          <p:spPr bwMode="hidden">
            <a:xfrm>
              <a:off x="1747"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267" name="Oval 75"/>
            <p:cNvSpPr>
              <a:spLocks noChangeArrowheads="1"/>
            </p:cNvSpPr>
            <p:nvPr/>
          </p:nvSpPr>
          <p:spPr bwMode="hidden">
            <a:xfrm>
              <a:off x="1385"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268" name="Oval 76"/>
            <p:cNvSpPr>
              <a:spLocks noChangeArrowheads="1"/>
            </p:cNvSpPr>
            <p:nvPr/>
          </p:nvSpPr>
          <p:spPr bwMode="hidden">
            <a:xfrm>
              <a:off x="1093" y="1595"/>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269" name="Oval 77"/>
            <p:cNvSpPr>
              <a:spLocks noChangeArrowheads="1"/>
            </p:cNvSpPr>
            <p:nvPr/>
          </p:nvSpPr>
          <p:spPr bwMode="hidden">
            <a:xfrm>
              <a:off x="792" y="1690"/>
              <a:ext cx="124"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270" name="Oval 78"/>
            <p:cNvSpPr>
              <a:spLocks noChangeArrowheads="1"/>
            </p:cNvSpPr>
            <p:nvPr/>
          </p:nvSpPr>
          <p:spPr bwMode="hidden">
            <a:xfrm>
              <a:off x="2011" y="1512"/>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271" name="Oval 79"/>
            <p:cNvSpPr>
              <a:spLocks noChangeArrowheads="1"/>
            </p:cNvSpPr>
            <p:nvPr/>
          </p:nvSpPr>
          <p:spPr bwMode="hidden">
            <a:xfrm>
              <a:off x="2087" y="169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272" name="Oval 80"/>
            <p:cNvSpPr>
              <a:spLocks noChangeArrowheads="1"/>
            </p:cNvSpPr>
            <p:nvPr/>
          </p:nvSpPr>
          <p:spPr bwMode="hidden">
            <a:xfrm>
              <a:off x="2345" y="1601"/>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273" name="Oval 81"/>
            <p:cNvSpPr>
              <a:spLocks noChangeArrowheads="1"/>
            </p:cNvSpPr>
            <p:nvPr/>
          </p:nvSpPr>
          <p:spPr bwMode="hidden">
            <a:xfrm>
              <a:off x="2684" y="1686"/>
              <a:ext cx="123"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274" name="Oval 82"/>
            <p:cNvSpPr>
              <a:spLocks noChangeArrowheads="1"/>
            </p:cNvSpPr>
            <p:nvPr/>
          </p:nvSpPr>
          <p:spPr bwMode="hidden">
            <a:xfrm>
              <a:off x="806" y="1512"/>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275" name="Oval 83"/>
            <p:cNvSpPr>
              <a:spLocks noChangeArrowheads="1"/>
            </p:cNvSpPr>
            <p:nvPr/>
          </p:nvSpPr>
          <p:spPr bwMode="hidden">
            <a:xfrm>
              <a:off x="495" y="1597"/>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276" name="Oval 84"/>
            <p:cNvSpPr>
              <a:spLocks noChangeArrowheads="1"/>
            </p:cNvSpPr>
            <p:nvPr/>
          </p:nvSpPr>
          <p:spPr bwMode="hidden">
            <a:xfrm>
              <a:off x="228" y="1508"/>
              <a:ext cx="123"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277" name="Oval 85"/>
            <p:cNvSpPr>
              <a:spLocks noChangeArrowheads="1"/>
            </p:cNvSpPr>
            <p:nvPr/>
          </p:nvSpPr>
          <p:spPr bwMode="hidden">
            <a:xfrm>
              <a:off x="157" y="1698"/>
              <a:ext cx="123"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278" name="Oval 86"/>
            <p:cNvSpPr>
              <a:spLocks noChangeArrowheads="1"/>
            </p:cNvSpPr>
            <p:nvPr/>
          </p:nvSpPr>
          <p:spPr bwMode="hidden">
            <a:xfrm>
              <a:off x="2887" y="1595"/>
              <a:ext cx="124"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279" name="Oval 87"/>
            <p:cNvSpPr>
              <a:spLocks noChangeArrowheads="1"/>
            </p:cNvSpPr>
            <p:nvPr/>
          </p:nvSpPr>
          <p:spPr bwMode="hidden">
            <a:xfrm>
              <a:off x="3079" y="1511"/>
              <a:ext cx="124"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280" name="Oval 88"/>
            <p:cNvSpPr>
              <a:spLocks noChangeArrowheads="1"/>
            </p:cNvSpPr>
            <p:nvPr/>
          </p:nvSpPr>
          <p:spPr bwMode="hidden">
            <a:xfrm>
              <a:off x="3270" y="1688"/>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281" name="Oval 89"/>
            <p:cNvSpPr>
              <a:spLocks noChangeArrowheads="1"/>
            </p:cNvSpPr>
            <p:nvPr/>
          </p:nvSpPr>
          <p:spPr bwMode="hidden">
            <a:xfrm>
              <a:off x="3453" y="1599"/>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282" name="Oval 90"/>
            <p:cNvSpPr>
              <a:spLocks noChangeArrowheads="1"/>
            </p:cNvSpPr>
            <p:nvPr/>
          </p:nvSpPr>
          <p:spPr bwMode="hidden">
            <a:xfrm>
              <a:off x="3651" y="1506"/>
              <a:ext cx="123"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283" name="Oval 91"/>
            <p:cNvSpPr>
              <a:spLocks noChangeArrowheads="1"/>
            </p:cNvSpPr>
            <p:nvPr/>
          </p:nvSpPr>
          <p:spPr bwMode="hidden">
            <a:xfrm>
              <a:off x="4251" y="1513"/>
              <a:ext cx="124"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284" name="Oval 92"/>
            <p:cNvSpPr>
              <a:spLocks noChangeArrowheads="1"/>
            </p:cNvSpPr>
            <p:nvPr/>
          </p:nvSpPr>
          <p:spPr bwMode="hidden">
            <a:xfrm>
              <a:off x="3901" y="1701"/>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285" name="Oval 93"/>
            <p:cNvSpPr>
              <a:spLocks noChangeArrowheads="1"/>
            </p:cNvSpPr>
            <p:nvPr/>
          </p:nvSpPr>
          <p:spPr bwMode="hidden">
            <a:xfrm>
              <a:off x="4086" y="1608"/>
              <a:ext cx="128" cy="50"/>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286" name="Oval 94"/>
            <p:cNvSpPr>
              <a:spLocks noChangeArrowheads="1"/>
            </p:cNvSpPr>
            <p:nvPr/>
          </p:nvSpPr>
          <p:spPr bwMode="hidden">
            <a:xfrm>
              <a:off x="1282" y="3653"/>
              <a:ext cx="196" cy="11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287" name="Oval 95"/>
            <p:cNvSpPr>
              <a:spLocks noChangeArrowheads="1"/>
            </p:cNvSpPr>
            <p:nvPr/>
          </p:nvSpPr>
          <p:spPr bwMode="hidden">
            <a:xfrm>
              <a:off x="707" y="4014"/>
              <a:ext cx="191" cy="11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288" name="Oval 96"/>
            <p:cNvSpPr>
              <a:spLocks noChangeArrowheads="1"/>
            </p:cNvSpPr>
            <p:nvPr/>
          </p:nvSpPr>
          <p:spPr bwMode="hidden">
            <a:xfrm>
              <a:off x="2229" y="309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289" name="Oval 97"/>
            <p:cNvSpPr>
              <a:spLocks noChangeArrowheads="1"/>
            </p:cNvSpPr>
            <p:nvPr/>
          </p:nvSpPr>
          <p:spPr bwMode="hidden">
            <a:xfrm>
              <a:off x="2604" y="2867"/>
              <a:ext cx="156" cy="89"/>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290" name="Oval 98"/>
            <p:cNvSpPr>
              <a:spLocks noChangeArrowheads="1"/>
            </p:cNvSpPr>
            <p:nvPr/>
          </p:nvSpPr>
          <p:spPr bwMode="hidden">
            <a:xfrm>
              <a:off x="2907" y="2668"/>
              <a:ext cx="156" cy="84"/>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291" name="Oval 99"/>
            <p:cNvSpPr>
              <a:spLocks noChangeArrowheads="1"/>
            </p:cNvSpPr>
            <p:nvPr/>
          </p:nvSpPr>
          <p:spPr bwMode="hidden">
            <a:xfrm>
              <a:off x="3248" y="2454"/>
              <a:ext cx="150" cy="9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292" name="Oval 100"/>
            <p:cNvSpPr>
              <a:spLocks noChangeArrowheads="1"/>
            </p:cNvSpPr>
            <p:nvPr/>
          </p:nvSpPr>
          <p:spPr bwMode="hidden">
            <a:xfrm>
              <a:off x="1801" y="3360"/>
              <a:ext cx="168" cy="95"/>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293" name="Oval 101"/>
            <p:cNvSpPr>
              <a:spLocks noChangeArrowheads="1"/>
            </p:cNvSpPr>
            <p:nvPr/>
          </p:nvSpPr>
          <p:spPr bwMode="hidden">
            <a:xfrm>
              <a:off x="3512" y="2302"/>
              <a:ext cx="134" cy="73"/>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294" name="Oval 102"/>
            <p:cNvSpPr>
              <a:spLocks noChangeArrowheads="1"/>
            </p:cNvSpPr>
            <p:nvPr/>
          </p:nvSpPr>
          <p:spPr bwMode="hidden">
            <a:xfrm>
              <a:off x="3980" y="2014"/>
              <a:ext cx="134" cy="72"/>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295" name="Oval 103"/>
            <p:cNvSpPr>
              <a:spLocks noChangeArrowheads="1"/>
            </p:cNvSpPr>
            <p:nvPr/>
          </p:nvSpPr>
          <p:spPr bwMode="hidden">
            <a:xfrm>
              <a:off x="3753" y="2158"/>
              <a:ext cx="134" cy="6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296" name="Oval 104"/>
            <p:cNvSpPr>
              <a:spLocks noChangeArrowheads="1"/>
            </p:cNvSpPr>
            <p:nvPr/>
          </p:nvSpPr>
          <p:spPr bwMode="hidden">
            <a:xfrm>
              <a:off x="4176" y="1898"/>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297" name="Oval 105"/>
            <p:cNvSpPr>
              <a:spLocks noChangeArrowheads="1"/>
            </p:cNvSpPr>
            <p:nvPr/>
          </p:nvSpPr>
          <p:spPr bwMode="hidden">
            <a:xfrm>
              <a:off x="4338" y="1797"/>
              <a:ext cx="12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298" name="Oval 106"/>
            <p:cNvSpPr>
              <a:spLocks noChangeArrowheads="1"/>
            </p:cNvSpPr>
            <p:nvPr/>
          </p:nvSpPr>
          <p:spPr bwMode="hidden">
            <a:xfrm>
              <a:off x="4505" y="1700"/>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299" name="Oval 107"/>
            <p:cNvSpPr>
              <a:spLocks noChangeArrowheads="1"/>
            </p:cNvSpPr>
            <p:nvPr/>
          </p:nvSpPr>
          <p:spPr bwMode="hidden">
            <a:xfrm>
              <a:off x="4661" y="1603"/>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00" name="Oval 108"/>
            <p:cNvSpPr>
              <a:spLocks noChangeArrowheads="1"/>
            </p:cNvSpPr>
            <p:nvPr/>
          </p:nvSpPr>
          <p:spPr bwMode="hidden">
            <a:xfrm>
              <a:off x="4803" y="1512"/>
              <a:ext cx="128" cy="51"/>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01" name="Oval 109"/>
            <p:cNvSpPr>
              <a:spLocks noChangeArrowheads="1"/>
            </p:cNvSpPr>
            <p:nvPr/>
          </p:nvSpPr>
          <p:spPr bwMode="hidden">
            <a:xfrm>
              <a:off x="4930" y="1431"/>
              <a:ext cx="111" cy="50"/>
            </a:xfrm>
            <a:prstGeom prst="ellipse">
              <a:avLst/>
            </a:prstGeom>
            <a:gradFill rotWithShape="0">
              <a:gsLst>
                <a:gs pos="0">
                  <a:schemeClr val="bg2"/>
                </a:gs>
                <a:gs pos="100000">
                  <a:schemeClr val="bg2">
                    <a:gamma/>
                    <a:shade val="6078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02" name="Oval 110"/>
            <p:cNvSpPr>
              <a:spLocks noChangeArrowheads="1"/>
            </p:cNvSpPr>
            <p:nvPr/>
          </p:nvSpPr>
          <p:spPr bwMode="hidden">
            <a:xfrm>
              <a:off x="3835" y="1430"/>
              <a:ext cx="112" cy="50"/>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03" name="Oval 111"/>
            <p:cNvSpPr>
              <a:spLocks noChangeArrowheads="1"/>
            </p:cNvSpPr>
            <p:nvPr/>
          </p:nvSpPr>
          <p:spPr bwMode="hidden">
            <a:xfrm>
              <a:off x="3286" y="1430"/>
              <a:ext cx="112" cy="50"/>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04" name="Oval 112"/>
            <p:cNvSpPr>
              <a:spLocks noChangeArrowheads="1"/>
            </p:cNvSpPr>
            <p:nvPr/>
          </p:nvSpPr>
          <p:spPr bwMode="hidden">
            <a:xfrm>
              <a:off x="2972" y="1366"/>
              <a:ext cx="111"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05" name="Oval 113"/>
            <p:cNvSpPr>
              <a:spLocks noChangeArrowheads="1"/>
            </p:cNvSpPr>
            <p:nvPr/>
          </p:nvSpPr>
          <p:spPr bwMode="hidden">
            <a:xfrm>
              <a:off x="3152" y="1292"/>
              <a:ext cx="112" cy="50"/>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06" name="Oval 114"/>
            <p:cNvSpPr>
              <a:spLocks noChangeArrowheads="1"/>
            </p:cNvSpPr>
            <p:nvPr/>
          </p:nvSpPr>
          <p:spPr bwMode="hidden">
            <a:xfrm>
              <a:off x="3020" y="1170"/>
              <a:ext cx="112"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07" name="Oval 115"/>
            <p:cNvSpPr>
              <a:spLocks noChangeArrowheads="1"/>
            </p:cNvSpPr>
            <p:nvPr/>
          </p:nvSpPr>
          <p:spPr bwMode="hidden">
            <a:xfrm>
              <a:off x="2443" y="1368"/>
              <a:ext cx="112" cy="51"/>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08" name="Oval 116"/>
            <p:cNvSpPr>
              <a:spLocks noChangeArrowheads="1"/>
            </p:cNvSpPr>
            <p:nvPr/>
          </p:nvSpPr>
          <p:spPr bwMode="hidden">
            <a:xfrm>
              <a:off x="2301" y="1220"/>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09" name="Oval 117"/>
            <p:cNvSpPr>
              <a:spLocks noChangeArrowheads="1"/>
            </p:cNvSpPr>
            <p:nvPr/>
          </p:nvSpPr>
          <p:spPr bwMode="hidden">
            <a:xfrm>
              <a:off x="2095" y="1284"/>
              <a:ext cx="112"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10" name="Oval 118"/>
            <p:cNvSpPr>
              <a:spLocks noChangeArrowheads="1"/>
            </p:cNvSpPr>
            <p:nvPr/>
          </p:nvSpPr>
          <p:spPr bwMode="hidden">
            <a:xfrm>
              <a:off x="2228" y="1442"/>
              <a:ext cx="111" cy="50"/>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11" name="Oval 119"/>
            <p:cNvSpPr>
              <a:spLocks noChangeArrowheads="1"/>
            </p:cNvSpPr>
            <p:nvPr/>
          </p:nvSpPr>
          <p:spPr bwMode="hidden">
            <a:xfrm>
              <a:off x="1109" y="1424"/>
              <a:ext cx="112" cy="50"/>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12" name="Oval 120"/>
            <p:cNvSpPr>
              <a:spLocks noChangeArrowheads="1"/>
            </p:cNvSpPr>
            <p:nvPr/>
          </p:nvSpPr>
          <p:spPr bwMode="hidden">
            <a:xfrm>
              <a:off x="611" y="1284"/>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13" name="Oval 121"/>
            <p:cNvSpPr>
              <a:spLocks noChangeArrowheads="1"/>
            </p:cNvSpPr>
            <p:nvPr/>
          </p:nvSpPr>
          <p:spPr bwMode="hidden">
            <a:xfrm>
              <a:off x="305" y="1358"/>
              <a:ext cx="111" cy="51"/>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14" name="Oval 122"/>
            <p:cNvSpPr>
              <a:spLocks noChangeArrowheads="1"/>
            </p:cNvSpPr>
            <p:nvPr/>
          </p:nvSpPr>
          <p:spPr bwMode="hidden">
            <a:xfrm>
              <a:off x="156" y="1154"/>
              <a:ext cx="112" cy="50"/>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15" name="Oval 123"/>
            <p:cNvSpPr>
              <a:spLocks noChangeArrowheads="1"/>
            </p:cNvSpPr>
            <p:nvPr/>
          </p:nvSpPr>
          <p:spPr bwMode="hidden">
            <a:xfrm>
              <a:off x="4538" y="1365"/>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16" name="Oval 124"/>
            <p:cNvSpPr>
              <a:spLocks noChangeArrowheads="1"/>
            </p:cNvSpPr>
            <p:nvPr/>
          </p:nvSpPr>
          <p:spPr bwMode="hidden">
            <a:xfrm>
              <a:off x="4407" y="1440"/>
              <a:ext cx="105" cy="44"/>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17" name="Oval 125"/>
            <p:cNvSpPr>
              <a:spLocks noChangeArrowheads="1"/>
            </p:cNvSpPr>
            <p:nvPr/>
          </p:nvSpPr>
          <p:spPr bwMode="hidden">
            <a:xfrm>
              <a:off x="3992" y="1356"/>
              <a:ext cx="106" cy="45"/>
            </a:xfrm>
            <a:prstGeom prst="ellipse">
              <a:avLst/>
            </a:prstGeom>
            <a:gradFill rotWithShape="0">
              <a:gsLst>
                <a:gs pos="0">
                  <a:schemeClr val="bg1"/>
                </a:gs>
                <a:gs pos="100000">
                  <a:schemeClr val="bg1">
                    <a:gamma/>
                    <a:shade val="66667"/>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18" name="Oval 126"/>
            <p:cNvSpPr>
              <a:spLocks noChangeArrowheads="1"/>
            </p:cNvSpPr>
            <p:nvPr/>
          </p:nvSpPr>
          <p:spPr bwMode="hidden">
            <a:xfrm>
              <a:off x="3466" y="1356"/>
              <a:ext cx="106" cy="45"/>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19" name="Oval 127"/>
            <p:cNvSpPr>
              <a:spLocks noChangeArrowheads="1"/>
            </p:cNvSpPr>
            <p:nvPr/>
          </p:nvSpPr>
          <p:spPr bwMode="hidden">
            <a:xfrm>
              <a:off x="2852" y="1228"/>
              <a:ext cx="106"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20" name="Oval 128"/>
            <p:cNvSpPr>
              <a:spLocks noChangeArrowheads="1"/>
            </p:cNvSpPr>
            <p:nvPr/>
          </p:nvSpPr>
          <p:spPr bwMode="hidden">
            <a:xfrm>
              <a:off x="2678" y="1109"/>
              <a:ext cx="106" cy="44"/>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21" name="Oval 129"/>
            <p:cNvSpPr>
              <a:spLocks noChangeArrowheads="1"/>
            </p:cNvSpPr>
            <p:nvPr/>
          </p:nvSpPr>
          <p:spPr bwMode="hidden">
            <a:xfrm>
              <a:off x="2859" y="1045"/>
              <a:ext cx="106"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22" name="Oval 130"/>
            <p:cNvSpPr>
              <a:spLocks noChangeArrowheads="1"/>
            </p:cNvSpPr>
            <p:nvPr/>
          </p:nvSpPr>
          <p:spPr bwMode="hidden">
            <a:xfrm>
              <a:off x="1942" y="104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23" name="Oval 131"/>
            <p:cNvSpPr>
              <a:spLocks noChangeArrowheads="1"/>
            </p:cNvSpPr>
            <p:nvPr/>
          </p:nvSpPr>
          <p:spPr bwMode="hidden">
            <a:xfrm>
              <a:off x="1088" y="1277"/>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24" name="Oval 132"/>
            <p:cNvSpPr>
              <a:spLocks noChangeArrowheads="1"/>
            </p:cNvSpPr>
            <p:nvPr/>
          </p:nvSpPr>
          <p:spPr bwMode="hidden">
            <a:xfrm>
              <a:off x="827" y="13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25" name="Oval 133"/>
            <p:cNvSpPr>
              <a:spLocks noChangeArrowheads="1"/>
            </p:cNvSpPr>
            <p:nvPr/>
          </p:nvSpPr>
          <p:spPr bwMode="hidden">
            <a:xfrm>
              <a:off x="537" y="1428"/>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26" name="Oval 134"/>
            <p:cNvSpPr>
              <a:spLocks noChangeArrowheads="1"/>
            </p:cNvSpPr>
            <p:nvPr/>
          </p:nvSpPr>
          <p:spPr bwMode="hidden">
            <a:xfrm>
              <a:off x="635" y="106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27" name="Oval 135"/>
            <p:cNvSpPr>
              <a:spLocks noChangeArrowheads="1"/>
            </p:cNvSpPr>
            <p:nvPr/>
          </p:nvSpPr>
          <p:spPr bwMode="hidden">
            <a:xfrm>
              <a:off x="1540" y="1050"/>
              <a:ext cx="106"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28" name="Oval 136"/>
            <p:cNvSpPr>
              <a:spLocks noChangeArrowheads="1"/>
            </p:cNvSpPr>
            <p:nvPr/>
          </p:nvSpPr>
          <p:spPr bwMode="hidden">
            <a:xfrm>
              <a:off x="1120" y="1063"/>
              <a:ext cx="10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29" name="Oval 137"/>
            <p:cNvSpPr>
              <a:spLocks noChangeArrowheads="1"/>
            </p:cNvSpPr>
            <p:nvPr/>
          </p:nvSpPr>
          <p:spPr bwMode="hidden">
            <a:xfrm>
              <a:off x="4131" y="1284"/>
              <a:ext cx="111" cy="45"/>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30" name="Oval 138"/>
            <p:cNvSpPr>
              <a:spLocks noChangeArrowheads="1"/>
            </p:cNvSpPr>
            <p:nvPr/>
          </p:nvSpPr>
          <p:spPr bwMode="hidden">
            <a:xfrm>
              <a:off x="3477" y="1163"/>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31" name="Oval 139"/>
            <p:cNvSpPr>
              <a:spLocks noChangeArrowheads="1"/>
            </p:cNvSpPr>
            <p:nvPr/>
          </p:nvSpPr>
          <p:spPr bwMode="hidden">
            <a:xfrm>
              <a:off x="3315" y="1229"/>
              <a:ext cx="112" cy="45"/>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32" name="Oval 140"/>
            <p:cNvSpPr>
              <a:spLocks noChangeArrowheads="1"/>
            </p:cNvSpPr>
            <p:nvPr/>
          </p:nvSpPr>
          <p:spPr bwMode="hidden">
            <a:xfrm>
              <a:off x="3174" y="1112"/>
              <a:ext cx="112" cy="44"/>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33" name="Oval 141"/>
            <p:cNvSpPr>
              <a:spLocks noChangeArrowheads="1"/>
            </p:cNvSpPr>
            <p:nvPr/>
          </p:nvSpPr>
          <p:spPr bwMode="hidden">
            <a:xfrm>
              <a:off x="2396" y="1051"/>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34" name="Oval 142"/>
            <p:cNvSpPr>
              <a:spLocks noChangeArrowheads="1"/>
            </p:cNvSpPr>
            <p:nvPr/>
          </p:nvSpPr>
          <p:spPr bwMode="hidden">
            <a:xfrm>
              <a:off x="2769" y="1446"/>
              <a:ext cx="111" cy="44"/>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35" name="Oval 143"/>
            <p:cNvSpPr>
              <a:spLocks noChangeArrowheads="1"/>
            </p:cNvSpPr>
            <p:nvPr/>
          </p:nvSpPr>
          <p:spPr bwMode="hidden">
            <a:xfrm>
              <a:off x="2656" y="1294"/>
              <a:ext cx="112" cy="45"/>
            </a:xfrm>
            <a:prstGeom prst="ellipse">
              <a:avLst/>
            </a:prstGeom>
            <a:gradFill rotWithShape="0">
              <a:gsLst>
                <a:gs pos="0">
                  <a:schemeClr val="bg1"/>
                </a:gs>
                <a:gs pos="100000">
                  <a:schemeClr val="bg1">
                    <a:gamma/>
                    <a:shade val="81961"/>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36" name="Oval 144"/>
            <p:cNvSpPr>
              <a:spLocks noChangeArrowheads="1"/>
            </p:cNvSpPr>
            <p:nvPr/>
          </p:nvSpPr>
          <p:spPr bwMode="hidden">
            <a:xfrm>
              <a:off x="2501" y="1159"/>
              <a:ext cx="111"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37" name="Oval 145"/>
            <p:cNvSpPr>
              <a:spLocks noChangeArrowheads="1"/>
            </p:cNvSpPr>
            <p:nvPr/>
          </p:nvSpPr>
          <p:spPr bwMode="hidden">
            <a:xfrm>
              <a:off x="2222" y="1101"/>
              <a:ext cx="112" cy="44"/>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38" name="Oval 146"/>
            <p:cNvSpPr>
              <a:spLocks noChangeArrowheads="1"/>
            </p:cNvSpPr>
            <p:nvPr/>
          </p:nvSpPr>
          <p:spPr bwMode="hidden">
            <a:xfrm>
              <a:off x="2029" y="1162"/>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39" name="Oval 147"/>
            <p:cNvSpPr>
              <a:spLocks noChangeArrowheads="1"/>
            </p:cNvSpPr>
            <p:nvPr/>
          </p:nvSpPr>
          <p:spPr bwMode="hidden">
            <a:xfrm>
              <a:off x="1875" y="1356"/>
              <a:ext cx="112" cy="45"/>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40" name="Oval 148"/>
            <p:cNvSpPr>
              <a:spLocks noChangeArrowheads="1"/>
            </p:cNvSpPr>
            <p:nvPr/>
          </p:nvSpPr>
          <p:spPr bwMode="hidden">
            <a:xfrm>
              <a:off x="1809" y="1223"/>
              <a:ext cx="111"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41" name="Oval 149"/>
            <p:cNvSpPr>
              <a:spLocks noChangeArrowheads="1"/>
            </p:cNvSpPr>
            <p:nvPr/>
          </p:nvSpPr>
          <p:spPr bwMode="hidden">
            <a:xfrm>
              <a:off x="1738" y="1098"/>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42" name="Oval 150"/>
            <p:cNvSpPr>
              <a:spLocks noChangeArrowheads="1"/>
            </p:cNvSpPr>
            <p:nvPr/>
          </p:nvSpPr>
          <p:spPr bwMode="hidden">
            <a:xfrm>
              <a:off x="1583" y="1289"/>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43" name="Oval 151"/>
            <p:cNvSpPr>
              <a:spLocks noChangeArrowheads="1"/>
            </p:cNvSpPr>
            <p:nvPr/>
          </p:nvSpPr>
          <p:spPr bwMode="hidden">
            <a:xfrm>
              <a:off x="1379" y="1343"/>
              <a:ext cx="112" cy="45"/>
            </a:xfrm>
            <a:prstGeom prst="ellipse">
              <a:avLst/>
            </a:prstGeom>
            <a:gradFill rotWithShape="0">
              <a:gsLst>
                <a:gs pos="0">
                  <a:schemeClr val="bg1"/>
                </a:gs>
                <a:gs pos="100000">
                  <a:schemeClr val="bg1">
                    <a:gamma/>
                    <a:shade val="87843"/>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44" name="Oval 152"/>
            <p:cNvSpPr>
              <a:spLocks noChangeArrowheads="1"/>
            </p:cNvSpPr>
            <p:nvPr/>
          </p:nvSpPr>
          <p:spPr bwMode="hidden">
            <a:xfrm>
              <a:off x="1529" y="1156"/>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45" name="Oval 153"/>
            <p:cNvSpPr>
              <a:spLocks noChangeArrowheads="1"/>
            </p:cNvSpPr>
            <p:nvPr/>
          </p:nvSpPr>
          <p:spPr bwMode="hidden">
            <a:xfrm>
              <a:off x="1294" y="1222"/>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46" name="Oval 154"/>
            <p:cNvSpPr>
              <a:spLocks noChangeArrowheads="1"/>
            </p:cNvSpPr>
            <p:nvPr/>
          </p:nvSpPr>
          <p:spPr bwMode="hidden">
            <a:xfrm>
              <a:off x="1314" y="1112"/>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47" name="Oval 155"/>
            <p:cNvSpPr>
              <a:spLocks noChangeArrowheads="1"/>
            </p:cNvSpPr>
            <p:nvPr/>
          </p:nvSpPr>
          <p:spPr bwMode="hidden">
            <a:xfrm>
              <a:off x="1082" y="116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48" name="Oval 156"/>
            <p:cNvSpPr>
              <a:spLocks noChangeArrowheads="1"/>
            </p:cNvSpPr>
            <p:nvPr/>
          </p:nvSpPr>
          <p:spPr bwMode="hidden">
            <a:xfrm>
              <a:off x="877" y="1121"/>
              <a:ext cx="112"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49" name="Oval 157"/>
            <p:cNvSpPr>
              <a:spLocks noChangeArrowheads="1"/>
            </p:cNvSpPr>
            <p:nvPr/>
          </p:nvSpPr>
          <p:spPr bwMode="hidden">
            <a:xfrm>
              <a:off x="875" y="1216"/>
              <a:ext cx="11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50" name="Oval 158"/>
            <p:cNvSpPr>
              <a:spLocks noChangeArrowheads="1"/>
            </p:cNvSpPr>
            <p:nvPr/>
          </p:nvSpPr>
          <p:spPr bwMode="hidden">
            <a:xfrm>
              <a:off x="680" y="117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51" name="Oval 159"/>
            <p:cNvSpPr>
              <a:spLocks noChangeArrowheads="1"/>
            </p:cNvSpPr>
            <p:nvPr/>
          </p:nvSpPr>
          <p:spPr bwMode="hidden">
            <a:xfrm>
              <a:off x="411" y="123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52" name="Oval 160"/>
            <p:cNvSpPr>
              <a:spLocks noChangeArrowheads="1"/>
            </p:cNvSpPr>
            <p:nvPr/>
          </p:nvSpPr>
          <p:spPr bwMode="hidden">
            <a:xfrm>
              <a:off x="434" y="1100"/>
              <a:ext cx="112"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53" name="Oval 161"/>
            <p:cNvSpPr>
              <a:spLocks noChangeArrowheads="1"/>
            </p:cNvSpPr>
            <p:nvPr/>
          </p:nvSpPr>
          <p:spPr bwMode="hidden">
            <a:xfrm>
              <a:off x="119" y="1312"/>
              <a:ext cx="111"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54" name="Oval 162"/>
            <p:cNvSpPr>
              <a:spLocks noChangeArrowheads="1"/>
            </p:cNvSpPr>
            <p:nvPr/>
          </p:nvSpPr>
          <p:spPr bwMode="hidden">
            <a:xfrm>
              <a:off x="858" y="1001"/>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55" name="Oval 163"/>
            <p:cNvSpPr>
              <a:spLocks noChangeArrowheads="1"/>
            </p:cNvSpPr>
            <p:nvPr/>
          </p:nvSpPr>
          <p:spPr bwMode="hidden">
            <a:xfrm>
              <a:off x="1341" y="1013"/>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56" name="Oval 164"/>
            <p:cNvSpPr>
              <a:spLocks noChangeArrowheads="1"/>
            </p:cNvSpPr>
            <p:nvPr/>
          </p:nvSpPr>
          <p:spPr bwMode="hidden">
            <a:xfrm>
              <a:off x="1739" y="1008"/>
              <a:ext cx="101" cy="38"/>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57" name="Oval 165"/>
            <p:cNvSpPr>
              <a:spLocks noChangeArrowheads="1"/>
            </p:cNvSpPr>
            <p:nvPr/>
          </p:nvSpPr>
          <p:spPr bwMode="hidden">
            <a:xfrm>
              <a:off x="2116" y="1001"/>
              <a:ext cx="100"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58" name="Oval 166"/>
            <p:cNvSpPr>
              <a:spLocks noChangeArrowheads="1"/>
            </p:cNvSpPr>
            <p:nvPr/>
          </p:nvSpPr>
          <p:spPr bwMode="hidden">
            <a:xfrm>
              <a:off x="2320" y="941"/>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59" name="Oval 167"/>
            <p:cNvSpPr>
              <a:spLocks noChangeArrowheads="1"/>
            </p:cNvSpPr>
            <p:nvPr/>
          </p:nvSpPr>
          <p:spPr bwMode="hidden">
            <a:xfrm>
              <a:off x="2601" y="995"/>
              <a:ext cx="101" cy="39"/>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60" name="Oval 168"/>
            <p:cNvSpPr>
              <a:spLocks noChangeArrowheads="1"/>
            </p:cNvSpPr>
            <p:nvPr/>
          </p:nvSpPr>
          <p:spPr bwMode="hidden">
            <a:xfrm>
              <a:off x="1667" y="1420"/>
              <a:ext cx="106" cy="51"/>
            </a:xfrm>
            <a:prstGeom prst="ellipse">
              <a:avLst/>
            </a:prstGeom>
            <a:gradFill rotWithShape="0">
              <a:gsLst>
                <a:gs pos="0">
                  <a:schemeClr val="bg1"/>
                </a:gs>
                <a:gs pos="100000">
                  <a:schemeClr val="bg1">
                    <a:gamma/>
                    <a:shade val="84706"/>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61" name="Oval 169"/>
            <p:cNvSpPr>
              <a:spLocks noChangeArrowheads="1"/>
            </p:cNvSpPr>
            <p:nvPr/>
          </p:nvSpPr>
          <p:spPr bwMode="hidden">
            <a:xfrm>
              <a:off x="2557" y="1516"/>
              <a:ext cx="123" cy="51"/>
            </a:xfrm>
            <a:prstGeom prst="ellipse">
              <a:avLst/>
            </a:prstGeom>
            <a:gradFill rotWithShape="0">
              <a:gsLst>
                <a:gs pos="0">
                  <a:schemeClr val="bg1"/>
                </a:gs>
                <a:gs pos="100000">
                  <a:schemeClr val="bg1">
                    <a:gamma/>
                    <a:shade val="7882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62" name="Oval 170"/>
            <p:cNvSpPr>
              <a:spLocks noChangeArrowheads="1"/>
            </p:cNvSpPr>
            <p:nvPr/>
          </p:nvSpPr>
          <p:spPr bwMode="hidden">
            <a:xfrm>
              <a:off x="3619" y="1287"/>
              <a:ext cx="112"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63" name="Oval 171"/>
            <p:cNvSpPr>
              <a:spLocks noChangeArrowheads="1"/>
            </p:cNvSpPr>
            <p:nvPr/>
          </p:nvSpPr>
          <p:spPr bwMode="hidden">
            <a:xfrm>
              <a:off x="3791" y="1212"/>
              <a:ext cx="111" cy="51"/>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64" name="Oval 172"/>
            <p:cNvSpPr>
              <a:spLocks noChangeArrowheads="1"/>
            </p:cNvSpPr>
            <p:nvPr/>
          </p:nvSpPr>
          <p:spPr bwMode="hidden">
            <a:xfrm>
              <a:off x="213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65" name="Oval 173"/>
            <p:cNvSpPr>
              <a:spLocks noChangeArrowheads="1"/>
            </p:cNvSpPr>
            <p:nvPr/>
          </p:nvSpPr>
          <p:spPr bwMode="hidden">
            <a:xfrm>
              <a:off x="1264" y="908"/>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66" name="Oval 174"/>
            <p:cNvSpPr>
              <a:spLocks noChangeArrowheads="1"/>
            </p:cNvSpPr>
            <p:nvPr/>
          </p:nvSpPr>
          <p:spPr bwMode="hidden">
            <a:xfrm>
              <a:off x="1471" y="869"/>
              <a:ext cx="79"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67" name="Oval 175"/>
            <p:cNvSpPr>
              <a:spLocks noChangeArrowheads="1"/>
            </p:cNvSpPr>
            <p:nvPr/>
          </p:nvSpPr>
          <p:spPr bwMode="hidden">
            <a:xfrm>
              <a:off x="1650" y="824"/>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68" name="Oval 176"/>
            <p:cNvSpPr>
              <a:spLocks noChangeArrowheads="1"/>
            </p:cNvSpPr>
            <p:nvPr/>
          </p:nvSpPr>
          <p:spPr bwMode="hidden">
            <a:xfrm>
              <a:off x="1918" y="869"/>
              <a:ext cx="84"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69" name="Oval 177"/>
            <p:cNvSpPr>
              <a:spLocks noChangeArrowheads="1"/>
            </p:cNvSpPr>
            <p:nvPr/>
          </p:nvSpPr>
          <p:spPr bwMode="hidden">
            <a:xfrm>
              <a:off x="1720" y="923"/>
              <a:ext cx="83" cy="3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70" name="Oval 178"/>
            <p:cNvSpPr>
              <a:spLocks noChangeArrowheads="1"/>
            </p:cNvSpPr>
            <p:nvPr/>
          </p:nvSpPr>
          <p:spPr bwMode="hidden">
            <a:xfrm>
              <a:off x="1913" y="957"/>
              <a:ext cx="95"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71" name="Oval 179"/>
            <p:cNvSpPr>
              <a:spLocks noChangeArrowheads="1"/>
            </p:cNvSpPr>
            <p:nvPr/>
          </p:nvSpPr>
          <p:spPr bwMode="hidden">
            <a:xfrm>
              <a:off x="1541" y="962"/>
              <a:ext cx="89"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72" name="Oval 180"/>
            <p:cNvSpPr>
              <a:spLocks noChangeArrowheads="1"/>
            </p:cNvSpPr>
            <p:nvPr/>
          </p:nvSpPr>
          <p:spPr bwMode="hidden">
            <a:xfrm>
              <a:off x="1076" y="953"/>
              <a:ext cx="101" cy="45"/>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73" name="Oval 181"/>
            <p:cNvSpPr>
              <a:spLocks noChangeArrowheads="1"/>
            </p:cNvSpPr>
            <p:nvPr/>
          </p:nvSpPr>
          <p:spPr bwMode="hidden">
            <a:xfrm>
              <a:off x="1983" y="4027"/>
              <a:ext cx="195" cy="10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74" name="Oval 182"/>
            <p:cNvSpPr>
              <a:spLocks noChangeArrowheads="1"/>
            </p:cNvSpPr>
            <p:nvPr/>
          </p:nvSpPr>
          <p:spPr bwMode="hidden">
            <a:xfrm>
              <a:off x="2460" y="3671"/>
              <a:ext cx="196" cy="11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75" name="Oval 183"/>
            <p:cNvSpPr>
              <a:spLocks noChangeArrowheads="1"/>
            </p:cNvSpPr>
            <p:nvPr/>
          </p:nvSpPr>
          <p:spPr bwMode="hidden">
            <a:xfrm>
              <a:off x="3238" y="3121"/>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76" name="Oval 184"/>
            <p:cNvSpPr>
              <a:spLocks noChangeArrowheads="1"/>
            </p:cNvSpPr>
            <p:nvPr/>
          </p:nvSpPr>
          <p:spPr bwMode="hidden">
            <a:xfrm>
              <a:off x="3550" y="2880"/>
              <a:ext cx="157"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77" name="Oval 185"/>
            <p:cNvSpPr>
              <a:spLocks noChangeArrowheads="1"/>
            </p:cNvSpPr>
            <p:nvPr/>
          </p:nvSpPr>
          <p:spPr bwMode="hidden">
            <a:xfrm>
              <a:off x="2892" y="3377"/>
              <a:ext cx="168" cy="95"/>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78" name="Oval 186"/>
            <p:cNvSpPr>
              <a:spLocks noChangeArrowheads="1"/>
            </p:cNvSpPr>
            <p:nvPr/>
          </p:nvSpPr>
          <p:spPr bwMode="hidden">
            <a:xfrm>
              <a:off x="3869" y="2657"/>
              <a:ext cx="151" cy="84"/>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79" name="Oval 187"/>
            <p:cNvSpPr>
              <a:spLocks noChangeArrowheads="1"/>
            </p:cNvSpPr>
            <p:nvPr/>
          </p:nvSpPr>
          <p:spPr bwMode="hidden">
            <a:xfrm>
              <a:off x="4090" y="2475"/>
              <a:ext cx="156" cy="89"/>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80" name="Oval 188"/>
            <p:cNvSpPr>
              <a:spLocks noChangeArrowheads="1"/>
            </p:cNvSpPr>
            <p:nvPr/>
          </p:nvSpPr>
          <p:spPr bwMode="hidden">
            <a:xfrm>
              <a:off x="4327" y="2314"/>
              <a:ext cx="134" cy="72"/>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81" name="Oval 189"/>
            <p:cNvSpPr>
              <a:spLocks noChangeArrowheads="1"/>
            </p:cNvSpPr>
            <p:nvPr/>
          </p:nvSpPr>
          <p:spPr bwMode="hidden">
            <a:xfrm>
              <a:off x="4712" y="2022"/>
              <a:ext cx="134" cy="73"/>
            </a:xfrm>
            <a:prstGeom prst="ellipse">
              <a:avLst/>
            </a:prstGeom>
            <a:gradFill rotWithShape="0">
              <a:gsLst>
                <a:gs pos="0">
                  <a:schemeClr val="bg2"/>
                </a:gs>
                <a:gs pos="100000">
                  <a:schemeClr val="bg2">
                    <a:gamma/>
                    <a:shade val="5451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82" name="Oval 190"/>
            <p:cNvSpPr>
              <a:spLocks noChangeArrowheads="1"/>
            </p:cNvSpPr>
            <p:nvPr/>
          </p:nvSpPr>
          <p:spPr bwMode="hidden">
            <a:xfrm>
              <a:off x="4533" y="2162"/>
              <a:ext cx="139"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83" name="Oval 191"/>
            <p:cNvSpPr>
              <a:spLocks noChangeArrowheads="1"/>
            </p:cNvSpPr>
            <p:nvPr/>
          </p:nvSpPr>
          <p:spPr bwMode="hidden">
            <a:xfrm>
              <a:off x="4863" y="1920"/>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84" name="Oval 192"/>
            <p:cNvSpPr>
              <a:spLocks noChangeArrowheads="1"/>
            </p:cNvSpPr>
            <p:nvPr/>
          </p:nvSpPr>
          <p:spPr bwMode="hidden">
            <a:xfrm>
              <a:off x="5009" y="1807"/>
              <a:ext cx="128" cy="61"/>
            </a:xfrm>
            <a:prstGeom prst="ellipse">
              <a:avLst/>
            </a:prstGeom>
            <a:gradFill rotWithShape="0">
              <a:gsLst>
                <a:gs pos="0">
                  <a:schemeClr val="bg2"/>
                </a:gs>
                <a:gs pos="100000">
                  <a:schemeClr val="bg2">
                    <a:gamma/>
                    <a:shade val="57647"/>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85" name="Oval 193"/>
            <p:cNvSpPr>
              <a:spLocks noChangeArrowheads="1"/>
            </p:cNvSpPr>
            <p:nvPr/>
          </p:nvSpPr>
          <p:spPr bwMode="hidden">
            <a:xfrm>
              <a:off x="5161" y="1702"/>
              <a:ext cx="123" cy="50"/>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86" name="Oval 194"/>
            <p:cNvSpPr>
              <a:spLocks noChangeArrowheads="1"/>
            </p:cNvSpPr>
            <p:nvPr/>
          </p:nvSpPr>
          <p:spPr bwMode="hidden">
            <a:xfrm>
              <a:off x="5277" y="1614"/>
              <a:ext cx="124"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87" name="Oval 195"/>
            <p:cNvSpPr>
              <a:spLocks noChangeArrowheads="1"/>
            </p:cNvSpPr>
            <p:nvPr/>
          </p:nvSpPr>
          <p:spPr bwMode="hidden">
            <a:xfrm>
              <a:off x="5398" y="1521"/>
              <a:ext cx="123" cy="51"/>
            </a:xfrm>
            <a:prstGeom prst="ellipse">
              <a:avLst/>
            </a:prstGeom>
            <a:gradFill rotWithShape="0">
              <a:gsLst>
                <a:gs pos="0">
                  <a:schemeClr val="bg2"/>
                </a:gs>
                <a:gs pos="100000">
                  <a:schemeClr val="bg2">
                    <a:gamma/>
                    <a:shade val="81961"/>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88" name="Oval 196"/>
            <p:cNvSpPr>
              <a:spLocks noChangeArrowheads="1"/>
            </p:cNvSpPr>
            <p:nvPr/>
          </p:nvSpPr>
          <p:spPr bwMode="hidden">
            <a:xfrm>
              <a:off x="3255" y="4071"/>
              <a:ext cx="196" cy="10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89" name="Oval 197"/>
            <p:cNvSpPr>
              <a:spLocks noChangeArrowheads="1"/>
            </p:cNvSpPr>
            <p:nvPr/>
          </p:nvSpPr>
          <p:spPr bwMode="hidden">
            <a:xfrm>
              <a:off x="3651" y="3693"/>
              <a:ext cx="196" cy="11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90" name="Oval 198"/>
            <p:cNvSpPr>
              <a:spLocks noChangeArrowheads="1"/>
            </p:cNvSpPr>
            <p:nvPr/>
          </p:nvSpPr>
          <p:spPr bwMode="hidden">
            <a:xfrm>
              <a:off x="4773" y="3705"/>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91" name="Oval 199"/>
            <p:cNvSpPr>
              <a:spLocks noChangeArrowheads="1"/>
            </p:cNvSpPr>
            <p:nvPr/>
          </p:nvSpPr>
          <p:spPr bwMode="hidden">
            <a:xfrm>
              <a:off x="4491" y="4049"/>
              <a:ext cx="196" cy="10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92" name="Oval 200"/>
            <p:cNvSpPr>
              <a:spLocks noChangeArrowheads="1"/>
            </p:cNvSpPr>
            <p:nvPr/>
          </p:nvSpPr>
          <p:spPr bwMode="hidden">
            <a:xfrm>
              <a:off x="3989" y="3396"/>
              <a:ext cx="168" cy="96"/>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93" name="Oval 201"/>
            <p:cNvSpPr>
              <a:spLocks noChangeArrowheads="1"/>
            </p:cNvSpPr>
            <p:nvPr/>
          </p:nvSpPr>
          <p:spPr bwMode="hidden">
            <a:xfrm>
              <a:off x="4263" y="3141"/>
              <a:ext cx="167"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94" name="Oval 202"/>
            <p:cNvSpPr>
              <a:spLocks noChangeArrowheads="1"/>
            </p:cNvSpPr>
            <p:nvPr/>
          </p:nvSpPr>
          <p:spPr bwMode="hidden">
            <a:xfrm>
              <a:off x="5044" y="3418"/>
              <a:ext cx="167" cy="95"/>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95" name="Oval 203"/>
            <p:cNvSpPr>
              <a:spLocks noChangeArrowheads="1"/>
            </p:cNvSpPr>
            <p:nvPr/>
          </p:nvSpPr>
          <p:spPr bwMode="hidden">
            <a:xfrm>
              <a:off x="4553" y="28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96" name="Oval 204"/>
            <p:cNvSpPr>
              <a:spLocks noChangeArrowheads="1"/>
            </p:cNvSpPr>
            <p:nvPr/>
          </p:nvSpPr>
          <p:spPr bwMode="hidden">
            <a:xfrm>
              <a:off x="5293" y="3116"/>
              <a:ext cx="168" cy="95"/>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97" name="Oval 205"/>
            <p:cNvSpPr>
              <a:spLocks noChangeArrowheads="1"/>
            </p:cNvSpPr>
            <p:nvPr/>
          </p:nvSpPr>
          <p:spPr bwMode="hidden">
            <a:xfrm>
              <a:off x="5497" y="2879"/>
              <a:ext cx="156" cy="89"/>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98" name="Oval 206"/>
            <p:cNvSpPr>
              <a:spLocks noChangeArrowheads="1"/>
            </p:cNvSpPr>
            <p:nvPr/>
          </p:nvSpPr>
          <p:spPr bwMode="hidden">
            <a:xfrm>
              <a:off x="4772" y="2673"/>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399" name="Oval 207"/>
            <p:cNvSpPr>
              <a:spLocks noChangeArrowheads="1"/>
            </p:cNvSpPr>
            <p:nvPr/>
          </p:nvSpPr>
          <p:spPr bwMode="hidden">
            <a:xfrm>
              <a:off x="4966" y="2488"/>
              <a:ext cx="156" cy="84"/>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400" name="Oval 208"/>
            <p:cNvSpPr>
              <a:spLocks noChangeArrowheads="1"/>
            </p:cNvSpPr>
            <p:nvPr/>
          </p:nvSpPr>
          <p:spPr bwMode="hidden">
            <a:xfrm>
              <a:off x="5444" y="2052"/>
              <a:ext cx="134"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401" name="Oval 209"/>
            <p:cNvSpPr>
              <a:spLocks noChangeArrowheads="1"/>
            </p:cNvSpPr>
            <p:nvPr/>
          </p:nvSpPr>
          <p:spPr bwMode="hidden">
            <a:xfrm>
              <a:off x="5161" y="2314"/>
              <a:ext cx="140" cy="7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402" name="Oval 210"/>
            <p:cNvSpPr>
              <a:spLocks noChangeArrowheads="1"/>
            </p:cNvSpPr>
            <p:nvPr/>
          </p:nvSpPr>
          <p:spPr bwMode="hidden">
            <a:xfrm>
              <a:off x="5318" y="2176"/>
              <a:ext cx="134" cy="61"/>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403" name="Oval 211"/>
            <p:cNvSpPr>
              <a:spLocks noChangeArrowheads="1"/>
            </p:cNvSpPr>
            <p:nvPr/>
          </p:nvSpPr>
          <p:spPr bwMode="hidden">
            <a:xfrm>
              <a:off x="5581" y="1933"/>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404" name="Oval 212"/>
            <p:cNvSpPr>
              <a:spLocks noChangeArrowheads="1"/>
            </p:cNvSpPr>
            <p:nvPr/>
          </p:nvSpPr>
          <p:spPr bwMode="hidden">
            <a:xfrm>
              <a:off x="5689" y="1811"/>
              <a:ext cx="128" cy="61"/>
            </a:xfrm>
            <a:prstGeom prst="ellipse">
              <a:avLst/>
            </a:prstGeom>
            <a:gradFill rotWithShape="0">
              <a:gsLst>
                <a:gs pos="0">
                  <a:schemeClr val="accent2"/>
                </a:gs>
                <a:gs pos="100000">
                  <a:schemeClr val="accent2">
                    <a:gamma/>
                    <a:shade val="57647"/>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405" name="Oval 213"/>
            <p:cNvSpPr>
              <a:spLocks noChangeArrowheads="1"/>
            </p:cNvSpPr>
            <p:nvPr/>
          </p:nvSpPr>
          <p:spPr bwMode="hidden">
            <a:xfrm>
              <a:off x="5663" y="2680"/>
              <a:ext cx="156" cy="83"/>
            </a:xfrm>
            <a:prstGeom prst="ellipse">
              <a:avLst/>
            </a:prstGeom>
            <a:gradFill rotWithShape="0">
              <a:gsLst>
                <a:gs pos="0">
                  <a:schemeClr val="accent2"/>
                </a:gs>
                <a:gs pos="100000">
                  <a:schemeClr val="accent2">
                    <a:gamma/>
                    <a:shade val="5451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406" name="Oval 214"/>
            <p:cNvSpPr>
              <a:spLocks noChangeArrowheads="1"/>
            </p:cNvSpPr>
            <p:nvPr/>
          </p:nvSpPr>
          <p:spPr bwMode="hidden">
            <a:xfrm>
              <a:off x="-65" y="2865"/>
              <a:ext cx="150" cy="89"/>
            </a:xfrm>
            <a:prstGeom prst="ellipse">
              <a:avLst/>
            </a:prstGeom>
            <a:gradFill rotWithShape="0">
              <a:gsLst>
                <a:gs pos="0">
                  <a:schemeClr val="bg1"/>
                </a:gs>
                <a:gs pos="100000">
                  <a:schemeClr val="bg1">
                    <a:gamma/>
                    <a:shade val="69804"/>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407" name="Oval 215"/>
            <p:cNvSpPr>
              <a:spLocks noChangeArrowheads="1"/>
            </p:cNvSpPr>
            <p:nvPr/>
          </p:nvSpPr>
          <p:spPr bwMode="hidden">
            <a:xfrm>
              <a:off x="2" y="2477"/>
              <a:ext cx="156" cy="89"/>
            </a:xfrm>
            <a:prstGeom prst="ellipse">
              <a:avLst/>
            </a:prstGeom>
            <a:gradFill rotWithShape="0">
              <a:gsLst>
                <a:gs pos="0">
                  <a:schemeClr val="bg1"/>
                </a:gs>
                <a:gs pos="100000">
                  <a:schemeClr val="bg1">
                    <a:gamma/>
                    <a:shade val="75686"/>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408" name="Oval 216"/>
            <p:cNvSpPr>
              <a:spLocks noChangeArrowheads="1"/>
            </p:cNvSpPr>
            <p:nvPr/>
          </p:nvSpPr>
          <p:spPr bwMode="hidden">
            <a:xfrm>
              <a:off x="-9" y="1436"/>
              <a:ext cx="106" cy="44"/>
            </a:xfrm>
            <a:prstGeom prst="ellipse">
              <a:avLst/>
            </a:prstGeom>
            <a:gradFill rotWithShape="0">
              <a:gsLst>
                <a:gs pos="0">
                  <a:schemeClr val="bg1"/>
                </a:gs>
                <a:gs pos="100000">
                  <a:schemeClr val="bg1">
                    <a:gamma/>
                    <a:shade val="90980"/>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sp>
          <p:nvSpPr>
            <p:cNvPr id="8409" name="Oval 217"/>
            <p:cNvSpPr>
              <a:spLocks noChangeArrowheads="1"/>
            </p:cNvSpPr>
            <p:nvPr/>
          </p:nvSpPr>
          <p:spPr bwMode="hidden">
            <a:xfrm>
              <a:off x="5624" y="4010"/>
              <a:ext cx="201" cy="106"/>
            </a:xfrm>
            <a:prstGeom prst="ellipse">
              <a:avLst/>
            </a:prstGeom>
            <a:gradFill rotWithShape="0">
              <a:gsLst>
                <a:gs pos="0">
                  <a:schemeClr val="accent2"/>
                </a:gs>
                <a:gs pos="100000">
                  <a:schemeClr val="accent2">
                    <a:gamma/>
                    <a:shade val="39216"/>
                    <a:invGamma/>
                  </a:schemeClr>
                </a:gs>
              </a:gsLst>
              <a:lin ang="2700000" scaled="1"/>
            </a:gradFill>
            <a:ln w="9525">
              <a:noFill/>
              <a:round/>
              <a:headEnd/>
              <a:tailEnd/>
            </a:ln>
            <a:effectLst/>
          </p:spPr>
          <p:txBody>
            <a:bodyPr/>
            <a:lstStyle/>
            <a:p>
              <a:pPr>
                <a:defRPr/>
              </a:pPr>
              <a:endParaRPr lang="nb-NO" b="0">
                <a:solidFill>
                  <a:srgbClr val="FFFFFF"/>
                </a:solidFill>
                <a:latin typeface="Arial" charset="0"/>
              </a:endParaRPr>
            </a:p>
          </p:txBody>
        </p:sp>
      </p:grpSp>
      <p:sp>
        <p:nvSpPr>
          <p:cNvPr id="8410" name="Rectangle 218"/>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defRPr>
            </a:lvl1pPr>
          </a:lstStyle>
          <a:p>
            <a:pPr>
              <a:defRPr/>
            </a:pPr>
            <a:fld id="{046C0429-5656-4B45-BEE9-1FB97979042E}" type="slidenum">
              <a:rPr lang="nb-NO" b="0">
                <a:solidFill>
                  <a:srgbClr val="FFFFFF"/>
                </a:solidFill>
                <a:latin typeface="Arial" charset="0"/>
              </a:rPr>
              <a:pPr>
                <a:defRPr/>
              </a:pPr>
              <a:t>‹#›</a:t>
            </a:fld>
            <a:endParaRPr lang="nb-NO" b="0">
              <a:solidFill>
                <a:srgbClr val="FFFFFF"/>
              </a:solidFill>
              <a:latin typeface="Arial" charset="0"/>
            </a:endParaRPr>
          </a:p>
        </p:txBody>
      </p:sp>
      <p:sp>
        <p:nvSpPr>
          <p:cNvPr id="8411" name="Rectangle 2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defRPr>
            </a:lvl1pPr>
          </a:lstStyle>
          <a:p>
            <a:pPr>
              <a:defRPr/>
            </a:pPr>
            <a:endParaRPr lang="nb-NO" b="0">
              <a:solidFill>
                <a:srgbClr val="FFFFFF"/>
              </a:solidFill>
              <a:latin typeface="Arial" charset="0"/>
            </a:endParaRPr>
          </a:p>
        </p:txBody>
      </p:sp>
      <p:sp>
        <p:nvSpPr>
          <p:cNvPr id="8412" name="Rectangle 220"/>
          <p:cNvSpPr>
            <a:spLocks noGrp="1" noChangeArrowheads="1"/>
          </p:cNvSpPr>
          <p:nvPr>
            <p:ph type="ftr" sz="quarter" idx="3"/>
          </p:nvPr>
        </p:nvSpPr>
        <p:spPr bwMode="auto">
          <a:xfrm>
            <a:off x="31242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defRPr>
            </a:lvl1pPr>
          </a:lstStyle>
          <a:p>
            <a:pPr>
              <a:defRPr/>
            </a:pPr>
            <a:endParaRPr lang="nb-NO" b="0">
              <a:solidFill>
                <a:srgbClr val="FFFFFF"/>
              </a:solidFill>
              <a:latin typeface="Arial" charset="0"/>
            </a:endParaRPr>
          </a:p>
        </p:txBody>
      </p:sp>
      <p:sp>
        <p:nvSpPr>
          <p:cNvPr id="8413" name="Rectangle 221"/>
          <p:cNvSpPr>
            <a:spLocks noGrp="1" noChangeArrowheads="1"/>
          </p:cNvSpPr>
          <p:nvPr>
            <p:ph type="body" idx="1"/>
          </p:nvPr>
        </p:nvSpPr>
        <p:spPr bwMode="auto">
          <a:xfrm>
            <a:off x="457200" y="1600200"/>
            <a:ext cx="8229600" cy="453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p>
        </p:txBody>
      </p:sp>
      <p:sp>
        <p:nvSpPr>
          <p:cNvPr id="8414" name="Rectangle 22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nb-NO" smtClean="0"/>
              <a:t>Click to edit Master title style</a:t>
            </a:r>
          </a:p>
        </p:txBody>
      </p:sp>
    </p:spTree>
  </p:cSld>
  <p:clrMap bg1="dk2" tx1="lt1" bg2="dk1" tx2="lt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Blip>
          <a:blip r:embed="rId14"/>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5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Font typeface="Wingdings" pitchFamily="2" charset="2"/>
        <a:buBlip>
          <a:blip r:embed="rId14"/>
        </a:buBlip>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5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Font typeface="Wingdings" pitchFamily="2" charset="2"/>
        <a:buBlip>
          <a:blip r:embed="rId14"/>
        </a:buBlip>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Blip>
          <a:blip r:embed="rId14"/>
        </a:buBlip>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Blip>
          <a:blip r:embed="rId14"/>
        </a:buBlip>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Blip>
          <a:blip r:embed="rId14"/>
        </a:buBlip>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Blip>
          <a:blip r:embed="rId14"/>
        </a:buBlip>
        <a:defRPr sz="2000">
          <a:solidFill>
            <a:schemeClr val="tx1"/>
          </a:solidFill>
          <a:effectLst>
            <a:outerShdw blurRad="38100" dist="38100" dir="2700000" algn="tl">
              <a:srgbClr val="000000"/>
            </a:outerShdw>
          </a:effectLst>
          <a:latin typeface="+mn-lt"/>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ktangel 8"/>
          <p:cNvSpPr/>
          <p:nvPr/>
        </p:nvSpPr>
        <p:spPr>
          <a:xfrm>
            <a:off x="0" y="6345238"/>
            <a:ext cx="9144000" cy="539750"/>
          </a:xfrm>
          <a:prstGeom prst="rect">
            <a:avLst/>
          </a:prstGeom>
          <a:solidFill>
            <a:srgbClr val="5257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b="0" dirty="0">
              <a:solidFill>
                <a:prstClr val="white"/>
              </a:solidFill>
            </a:endParaRPr>
          </a:p>
        </p:txBody>
      </p:sp>
      <p:sp>
        <p:nvSpPr>
          <p:cNvPr id="8" name="TekstSylinder 7"/>
          <p:cNvSpPr txBox="1"/>
          <p:nvPr/>
        </p:nvSpPr>
        <p:spPr>
          <a:xfrm>
            <a:off x="5688013" y="6510338"/>
            <a:ext cx="3097212" cy="246062"/>
          </a:xfrm>
          <a:prstGeom prst="rect">
            <a:avLst/>
          </a:prstGeom>
          <a:noFill/>
        </p:spPr>
        <p:txBody>
          <a:bodyPr anchor="ctr">
            <a:spAutoFit/>
          </a:bodyPr>
          <a:lstStyle/>
          <a:p>
            <a:pPr algn="r">
              <a:defRPr/>
            </a:pPr>
            <a:r>
              <a:rPr lang="en-US" sz="1000" b="0" dirty="0">
                <a:solidFill>
                  <a:prstClr val="white"/>
                </a:solidFill>
                <a:latin typeface="Verdana" pitchFamily="34" charset="0"/>
                <a:cs typeface="Arial" pitchFamily="34" charset="0"/>
              </a:rPr>
              <a:t>Norwegian</a:t>
            </a:r>
            <a:r>
              <a:rPr lang="nb-NO" sz="1000" b="0" dirty="0">
                <a:solidFill>
                  <a:prstClr val="white"/>
                </a:solidFill>
                <a:latin typeface="Verdana" pitchFamily="34" charset="0"/>
                <a:cs typeface="Arial" pitchFamily="34" charset="0"/>
              </a:rPr>
              <a:t> </a:t>
            </a:r>
            <a:r>
              <a:rPr lang="en-US" sz="1000" b="0" dirty="0">
                <a:solidFill>
                  <a:prstClr val="white"/>
                </a:solidFill>
                <a:latin typeface="Verdana" pitchFamily="34" charset="0"/>
                <a:cs typeface="Arial" pitchFamily="34" charset="0"/>
              </a:rPr>
              <a:t>Ministry</a:t>
            </a:r>
            <a:r>
              <a:rPr lang="nb-NO" sz="1000" b="0" dirty="0">
                <a:solidFill>
                  <a:prstClr val="white"/>
                </a:solidFill>
                <a:latin typeface="Verdana" pitchFamily="34" charset="0"/>
                <a:cs typeface="Arial" pitchFamily="34" charset="0"/>
              </a:rPr>
              <a:t> </a:t>
            </a:r>
            <a:r>
              <a:rPr lang="nb-NO" sz="1000" b="0" dirty="0" err="1">
                <a:solidFill>
                  <a:prstClr val="white"/>
                </a:solidFill>
                <a:latin typeface="Verdana" pitchFamily="34" charset="0"/>
                <a:cs typeface="Arial" pitchFamily="34" charset="0"/>
              </a:rPr>
              <a:t>of</a:t>
            </a:r>
            <a:r>
              <a:rPr lang="nb-NO" sz="1000" b="0" dirty="0">
                <a:solidFill>
                  <a:prstClr val="white"/>
                </a:solidFill>
                <a:latin typeface="Verdana" pitchFamily="34" charset="0"/>
                <a:cs typeface="Arial" pitchFamily="34" charset="0"/>
              </a:rPr>
              <a:t> Petroleum and Energy</a:t>
            </a:r>
          </a:p>
        </p:txBody>
      </p:sp>
      <p:sp>
        <p:nvSpPr>
          <p:cNvPr id="10" name="TekstSylinder 3"/>
          <p:cNvSpPr txBox="1"/>
          <p:nvPr userDrawn="1"/>
        </p:nvSpPr>
        <p:spPr>
          <a:xfrm>
            <a:off x="-2160588" y="4375150"/>
            <a:ext cx="1836738" cy="1570038"/>
          </a:xfrm>
          <a:prstGeom prst="rect">
            <a:avLst/>
          </a:prstGeom>
          <a:noFill/>
        </p:spPr>
        <p:txBody>
          <a:bodyPr>
            <a:spAutoFit/>
          </a:bodyPr>
          <a:lstStyle/>
          <a:p>
            <a:pPr>
              <a:defRPr/>
            </a:pPr>
            <a:r>
              <a:rPr lang="nb-NO" sz="1200" dirty="0">
                <a:solidFill>
                  <a:prstClr val="black"/>
                </a:solidFill>
                <a:latin typeface="Arial" charset="0"/>
                <a:cs typeface="Arial" pitchFamily="34" charset="0"/>
              </a:rPr>
              <a:t>Tips bunntekst:</a:t>
            </a:r>
          </a:p>
          <a:p>
            <a:pPr>
              <a:defRPr/>
            </a:pPr>
            <a:r>
              <a:rPr lang="nb-NO" sz="1200" b="0" dirty="0">
                <a:solidFill>
                  <a:prstClr val="black"/>
                </a:solidFill>
                <a:latin typeface="Arial" charset="0"/>
                <a:cs typeface="Arial" pitchFamily="34" charset="0"/>
              </a:rPr>
              <a:t>For å få  bort sidenummer, dato, samt redigere tittel på presentasjon:</a:t>
            </a:r>
          </a:p>
          <a:p>
            <a:pPr>
              <a:defRPr/>
            </a:pPr>
            <a:r>
              <a:rPr lang="nb-NO" sz="1200" b="0" dirty="0">
                <a:solidFill>
                  <a:prstClr val="black"/>
                </a:solidFill>
                <a:latin typeface="Arial" charset="0"/>
                <a:cs typeface="Arial" pitchFamily="34" charset="0"/>
              </a:rPr>
              <a:t>Klikk  på</a:t>
            </a:r>
          </a:p>
          <a:p>
            <a:pPr>
              <a:defRPr/>
            </a:pPr>
            <a:r>
              <a:rPr lang="nb-NO" sz="1200" b="0" dirty="0">
                <a:solidFill>
                  <a:prstClr val="black"/>
                </a:solidFill>
                <a:latin typeface="Arial" charset="0"/>
                <a:cs typeface="Arial" pitchFamily="34" charset="0"/>
              </a:rPr>
              <a:t>”Sett Inn” -&gt; Topp og bunntekst -&gt; Huk av for ønsket tekst.</a:t>
            </a:r>
          </a:p>
        </p:txBody>
      </p:sp>
      <p:cxnSp>
        <p:nvCxnSpPr>
          <p:cNvPr id="11" name="Vinkel 4"/>
          <p:cNvCxnSpPr/>
          <p:nvPr userDrawn="1"/>
        </p:nvCxnSpPr>
        <p:spPr>
          <a:xfrm>
            <a:off x="-1247775" y="5984875"/>
            <a:ext cx="896937" cy="647700"/>
          </a:xfrm>
          <a:prstGeom prst="bentConnector3">
            <a:avLst>
              <a:gd name="adj1" fmla="val 50000"/>
            </a:avLst>
          </a:prstGeom>
          <a:ln w="127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kstSylinder 5"/>
          <p:cNvSpPr txBox="1"/>
          <p:nvPr userDrawn="1"/>
        </p:nvSpPr>
        <p:spPr>
          <a:xfrm>
            <a:off x="-71438" y="-276225"/>
            <a:ext cx="4175126" cy="276225"/>
          </a:xfrm>
          <a:prstGeom prst="rect">
            <a:avLst/>
          </a:prstGeom>
          <a:noFill/>
        </p:spPr>
        <p:txBody>
          <a:bodyPr>
            <a:spAutoFit/>
          </a:bodyPr>
          <a:lstStyle/>
          <a:p>
            <a:pPr>
              <a:defRPr/>
            </a:pPr>
            <a:r>
              <a:rPr lang="nb-NO" sz="1200" b="0" dirty="0">
                <a:solidFill>
                  <a:prstClr val="black"/>
                </a:solidFill>
                <a:latin typeface="Arial" charset="0"/>
                <a:cs typeface="Arial" pitchFamily="34" charset="0"/>
              </a:rPr>
              <a:t>Engelsk </a:t>
            </a:r>
            <a:r>
              <a:rPr lang="nb-NO" sz="1200" b="0" dirty="0" err="1">
                <a:solidFill>
                  <a:prstClr val="black"/>
                </a:solidFill>
                <a:latin typeface="Arial" charset="0"/>
                <a:cs typeface="Arial" pitchFamily="34" charset="0"/>
              </a:rPr>
              <a:t>mal:Tekst</a:t>
            </a:r>
            <a:r>
              <a:rPr lang="nb-NO" sz="1200" b="0" dirty="0">
                <a:solidFill>
                  <a:prstClr val="black"/>
                </a:solidFill>
                <a:latin typeface="Arial" charset="0"/>
                <a:cs typeface="Arial" pitchFamily="34" charset="0"/>
              </a:rPr>
              <a:t> med </a:t>
            </a:r>
            <a:r>
              <a:rPr lang="nb-NO" sz="1200" b="0" dirty="0" err="1">
                <a:solidFill>
                  <a:prstClr val="black"/>
                </a:solidFill>
                <a:latin typeface="Arial" charset="0"/>
                <a:cs typeface="Arial" pitchFamily="34" charset="0"/>
              </a:rPr>
              <a:t>kulepunkter</a:t>
            </a:r>
            <a:endParaRPr lang="nb-NO" sz="1200" b="0" dirty="0">
              <a:solidFill>
                <a:prstClr val="black"/>
              </a:solidFill>
              <a:latin typeface="Arial" charset="0"/>
              <a:cs typeface="Arial" pitchFamily="34" charset="0"/>
            </a:endParaRPr>
          </a:p>
        </p:txBody>
      </p:sp>
      <p:sp>
        <p:nvSpPr>
          <p:cNvPr id="13" name="TekstSylinder 6"/>
          <p:cNvSpPr txBox="1"/>
          <p:nvPr userDrawn="1"/>
        </p:nvSpPr>
        <p:spPr>
          <a:xfrm>
            <a:off x="-2197100" y="1592263"/>
            <a:ext cx="1836737" cy="1016000"/>
          </a:xfrm>
          <a:prstGeom prst="rect">
            <a:avLst/>
          </a:prstGeom>
          <a:noFill/>
        </p:spPr>
        <p:txBody>
          <a:bodyPr>
            <a:spAutoFit/>
          </a:bodyPr>
          <a:lstStyle/>
          <a:p>
            <a:pPr>
              <a:defRPr/>
            </a:pPr>
            <a:r>
              <a:rPr lang="nb-NO" sz="1200" dirty="0">
                <a:solidFill>
                  <a:prstClr val="black"/>
                </a:solidFill>
                <a:latin typeface="Arial" charset="0"/>
                <a:cs typeface="Arial" pitchFamily="34" charset="0"/>
              </a:rPr>
              <a:t>Tips engelsk stavekontroll:</a:t>
            </a:r>
          </a:p>
          <a:p>
            <a:pPr>
              <a:defRPr/>
            </a:pPr>
            <a:r>
              <a:rPr lang="nb-NO" sz="1200" b="0" dirty="0">
                <a:solidFill>
                  <a:prstClr val="black"/>
                </a:solidFill>
                <a:latin typeface="Arial" charset="0"/>
                <a:cs typeface="Arial" pitchFamily="34" charset="0"/>
              </a:rPr>
              <a:t>Klikk fane ”se gjennom”, klikk i tekstfeltet og huk av for engelsk under ”språk”</a:t>
            </a:r>
          </a:p>
        </p:txBody>
      </p:sp>
      <p:sp>
        <p:nvSpPr>
          <p:cNvPr id="22536" name="Plassholder for tittel 1"/>
          <p:cNvSpPr>
            <a:spLocks noGrp="1"/>
          </p:cNvSpPr>
          <p:nvPr>
            <p:ph type="title"/>
          </p:nvPr>
        </p:nvSpPr>
        <p:spPr bwMode="auto">
          <a:xfrm>
            <a:off x="719138" y="296863"/>
            <a:ext cx="76327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nb-NO" smtClean="0"/>
              <a:t>Klikk for å redigere tittelstil</a:t>
            </a:r>
          </a:p>
        </p:txBody>
      </p:sp>
      <p:sp>
        <p:nvSpPr>
          <p:cNvPr id="22537" name="Plassholder for tekst 2"/>
          <p:cNvSpPr>
            <a:spLocks noGrp="1"/>
          </p:cNvSpPr>
          <p:nvPr>
            <p:ph type="body" idx="1"/>
          </p:nvPr>
        </p:nvSpPr>
        <p:spPr bwMode="auto">
          <a:xfrm>
            <a:off x="720725" y="1592263"/>
            <a:ext cx="7631113"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14" name="Plassholder for dato 3"/>
          <p:cNvSpPr>
            <a:spLocks noGrp="1"/>
          </p:cNvSpPr>
          <p:nvPr>
            <p:ph type="dt" sz="half" idx="2"/>
          </p:nvPr>
        </p:nvSpPr>
        <p:spPr>
          <a:xfrm>
            <a:off x="4094163" y="6453188"/>
            <a:ext cx="2133600" cy="355600"/>
          </a:xfrm>
          <a:prstGeom prst="rect">
            <a:avLst/>
          </a:prstGeom>
        </p:spPr>
        <p:txBody>
          <a:bodyPr vert="horz" lIns="91440" tIns="45720" rIns="91440" bIns="45720" rtlCol="0" anchor="ctr"/>
          <a:lstStyle>
            <a:lvl1pPr fontAlgn="auto">
              <a:spcBef>
                <a:spcPts val="0"/>
              </a:spcBef>
              <a:spcAft>
                <a:spcPts val="0"/>
              </a:spcAft>
              <a:defRPr sz="1000">
                <a:solidFill>
                  <a:prstClr val="white"/>
                </a:solidFill>
                <a:latin typeface="+mn-lt"/>
                <a:cs typeface="+mn-cs"/>
              </a:defRPr>
            </a:lvl1pPr>
          </a:lstStyle>
          <a:p>
            <a:pPr>
              <a:defRPr/>
            </a:pPr>
            <a:fld id="{E9E91290-C508-4726-9DCE-1C4D4F90D942}" type="datetime4">
              <a:rPr lang="nb-NO" b="0"/>
              <a:pPr>
                <a:defRPr/>
              </a:pPr>
              <a:t>22. april 2015</a:t>
            </a:fld>
            <a:endParaRPr lang="nb-NO" b="0" dirty="0"/>
          </a:p>
        </p:txBody>
      </p:sp>
      <p:sp>
        <p:nvSpPr>
          <p:cNvPr id="15" name="Plassholder for bunntekst 4"/>
          <p:cNvSpPr>
            <a:spLocks noGrp="1"/>
          </p:cNvSpPr>
          <p:nvPr>
            <p:ph type="ftr" sz="quarter" idx="3"/>
          </p:nvPr>
        </p:nvSpPr>
        <p:spPr>
          <a:xfrm>
            <a:off x="719138" y="6453188"/>
            <a:ext cx="2895600" cy="355600"/>
          </a:xfrm>
          <a:prstGeom prst="rect">
            <a:avLst/>
          </a:prstGeom>
        </p:spPr>
        <p:txBody>
          <a:bodyPr vert="horz" lIns="91440" tIns="45720" rIns="91440" bIns="45720" rtlCol="0" anchor="ctr"/>
          <a:lstStyle>
            <a:lvl1pPr fontAlgn="auto">
              <a:spcBef>
                <a:spcPts val="0"/>
              </a:spcBef>
              <a:spcAft>
                <a:spcPts val="0"/>
              </a:spcAft>
              <a:defRPr sz="1000">
                <a:solidFill>
                  <a:prstClr val="white"/>
                </a:solidFill>
                <a:latin typeface="+mn-lt"/>
                <a:cs typeface="+mn-cs"/>
              </a:defRPr>
            </a:lvl1pPr>
          </a:lstStyle>
          <a:p>
            <a:pPr>
              <a:defRPr/>
            </a:pPr>
            <a:r>
              <a:rPr lang="nb-NO" b="0"/>
              <a:t>Tittel på presentasjon</a:t>
            </a:r>
          </a:p>
        </p:txBody>
      </p:sp>
      <p:sp>
        <p:nvSpPr>
          <p:cNvPr id="16" name="Plassholder for lysbildenummer 5"/>
          <p:cNvSpPr>
            <a:spLocks noGrp="1"/>
          </p:cNvSpPr>
          <p:nvPr>
            <p:ph type="sldNum" sz="quarter" idx="4"/>
          </p:nvPr>
        </p:nvSpPr>
        <p:spPr>
          <a:xfrm>
            <a:off x="0" y="6453188"/>
            <a:ext cx="539750" cy="355600"/>
          </a:xfrm>
          <a:prstGeom prst="rect">
            <a:avLst/>
          </a:prstGeom>
        </p:spPr>
        <p:txBody>
          <a:bodyPr vert="horz" lIns="91440" tIns="45720" rIns="91440" bIns="45720" rtlCol="0" anchor="ctr"/>
          <a:lstStyle>
            <a:lvl1pPr algn="r" fontAlgn="auto">
              <a:spcBef>
                <a:spcPts val="0"/>
              </a:spcBef>
              <a:spcAft>
                <a:spcPts val="0"/>
              </a:spcAft>
              <a:defRPr sz="1000">
                <a:solidFill>
                  <a:prstClr val="white"/>
                </a:solidFill>
                <a:latin typeface="+mn-lt"/>
                <a:cs typeface="+mn-cs"/>
              </a:defRPr>
            </a:lvl1pPr>
          </a:lstStyle>
          <a:p>
            <a:pPr>
              <a:defRPr/>
            </a:pPr>
            <a:fld id="{DA6D813E-80E5-4B27-BE46-9FA12A27386B}" type="slidenum">
              <a:rPr lang="nb-NO" b="0"/>
              <a:pPr>
                <a:defRPr/>
              </a:pPr>
              <a:t>‹#›</a:t>
            </a:fld>
            <a:endParaRPr lang="nb-NO" b="0"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Verdana" pitchFamily="34" charset="0"/>
        </a:defRPr>
      </a:lvl2pPr>
      <a:lvl3pPr algn="l" rtl="0" eaLnBrk="0" fontAlgn="base" hangingPunct="0">
        <a:spcBef>
          <a:spcPct val="0"/>
        </a:spcBef>
        <a:spcAft>
          <a:spcPct val="0"/>
        </a:spcAft>
        <a:defRPr sz="3200">
          <a:solidFill>
            <a:schemeClr val="tx1"/>
          </a:solidFill>
          <a:latin typeface="Verdana" pitchFamily="34" charset="0"/>
        </a:defRPr>
      </a:lvl3pPr>
      <a:lvl4pPr algn="l" rtl="0" eaLnBrk="0" fontAlgn="base" hangingPunct="0">
        <a:spcBef>
          <a:spcPct val="0"/>
        </a:spcBef>
        <a:spcAft>
          <a:spcPct val="0"/>
        </a:spcAft>
        <a:defRPr sz="3200">
          <a:solidFill>
            <a:schemeClr val="tx1"/>
          </a:solidFill>
          <a:latin typeface="Verdana" pitchFamily="34" charset="0"/>
        </a:defRPr>
      </a:lvl4pPr>
      <a:lvl5pPr algn="l" rtl="0" eaLnBrk="0" fontAlgn="base" hangingPunct="0">
        <a:spcBef>
          <a:spcPct val="0"/>
        </a:spcBef>
        <a:spcAft>
          <a:spcPct val="0"/>
        </a:spcAft>
        <a:defRPr sz="3200">
          <a:solidFill>
            <a:schemeClr val="tx1"/>
          </a:solidFill>
          <a:latin typeface="Verdana" pitchFamily="34" charset="0"/>
        </a:defRPr>
      </a:lvl5pPr>
      <a:lvl6pPr marL="457200" algn="l" rtl="0" eaLnBrk="0" fontAlgn="base" hangingPunct="0">
        <a:spcBef>
          <a:spcPct val="0"/>
        </a:spcBef>
        <a:spcAft>
          <a:spcPct val="0"/>
        </a:spcAft>
        <a:defRPr sz="3200">
          <a:solidFill>
            <a:schemeClr val="tx1"/>
          </a:solidFill>
          <a:latin typeface="Verdana" pitchFamily="34" charset="0"/>
        </a:defRPr>
      </a:lvl6pPr>
      <a:lvl7pPr marL="914400" algn="l" rtl="0" eaLnBrk="0" fontAlgn="base" hangingPunct="0">
        <a:spcBef>
          <a:spcPct val="0"/>
        </a:spcBef>
        <a:spcAft>
          <a:spcPct val="0"/>
        </a:spcAft>
        <a:defRPr sz="3200">
          <a:solidFill>
            <a:schemeClr val="tx1"/>
          </a:solidFill>
          <a:latin typeface="Verdana" pitchFamily="34" charset="0"/>
        </a:defRPr>
      </a:lvl7pPr>
      <a:lvl8pPr marL="1371600" algn="l" rtl="0" eaLnBrk="0" fontAlgn="base" hangingPunct="0">
        <a:spcBef>
          <a:spcPct val="0"/>
        </a:spcBef>
        <a:spcAft>
          <a:spcPct val="0"/>
        </a:spcAft>
        <a:defRPr sz="3200">
          <a:solidFill>
            <a:schemeClr val="tx1"/>
          </a:solidFill>
          <a:latin typeface="Verdana" pitchFamily="34" charset="0"/>
        </a:defRPr>
      </a:lvl8pPr>
      <a:lvl9pPr marL="1828800" algn="l" rtl="0" eaLnBrk="0" fontAlgn="base" hangingPunct="0">
        <a:spcBef>
          <a:spcPct val="0"/>
        </a:spcBef>
        <a:spcAft>
          <a:spcPct val="0"/>
        </a:spcAft>
        <a:defRPr sz="3200">
          <a:solidFill>
            <a:schemeClr val="tx1"/>
          </a:solidFill>
          <a:latin typeface="Verdana" pitchFamily="34" charset="0"/>
        </a:defRPr>
      </a:lvl9pPr>
    </p:titleStyle>
    <p:bodyStyle>
      <a:lvl1pPr marL="342900" indent="-342900" algn="l" rtl="0" eaLnBrk="0" fontAlgn="base" hangingPunct="0">
        <a:spcBef>
          <a:spcPct val="20000"/>
        </a:spcBef>
        <a:spcAft>
          <a:spcPct val="0"/>
        </a:spcAft>
        <a:buFont typeface="Arial" pitchFamily="34" charset="0"/>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400">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sz="2200">
          <a:solidFill>
            <a:schemeClr val="tx1"/>
          </a:solidFill>
          <a:latin typeface="Calibri"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Calibri" pitchFamily="34" charset="0"/>
        </a:defRPr>
      </a:lvl4pPr>
      <a:lvl5pPr marL="2057400" indent="-228600" algn="l" rtl="0" eaLnBrk="0" fontAlgn="base" hangingPunct="0">
        <a:spcBef>
          <a:spcPct val="20000"/>
        </a:spcBef>
        <a:spcAft>
          <a:spcPct val="0"/>
        </a:spcAft>
        <a:buFont typeface="Arial" pitchFamily="34" charset="0"/>
        <a:buChar char="»"/>
        <a:defRPr>
          <a:solidFill>
            <a:schemeClr val="tx1"/>
          </a:solidFill>
          <a:latin typeface="Calibri" pitchFamily="34" charset="0"/>
        </a:defRPr>
      </a:lvl5pPr>
      <a:lvl6pPr marL="2514600" indent="-228600" algn="l" rtl="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algn="l" rtl="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algn="l" rtl="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algn="l" rtl="0" eaLnBrk="0" fontAlgn="base" hangingPunct="0">
        <a:spcBef>
          <a:spcPct val="20000"/>
        </a:spcBef>
        <a:spcAft>
          <a:spcPct val="0"/>
        </a:spcAft>
        <a:buFont typeface="Arial" pitchFamily="34" charset="0"/>
        <a:buChar char="»"/>
        <a:defRPr>
          <a:solidFill>
            <a:schemeClr val="tx1"/>
          </a:solidFill>
          <a:latin typeface="Calibri" pitchFamily="34" charset="0"/>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ktangel 8"/>
          <p:cNvSpPr/>
          <p:nvPr/>
        </p:nvSpPr>
        <p:spPr>
          <a:xfrm>
            <a:off x="0" y="6345238"/>
            <a:ext cx="9144000" cy="539750"/>
          </a:xfrm>
          <a:prstGeom prst="rect">
            <a:avLst/>
          </a:prstGeom>
          <a:solidFill>
            <a:srgbClr val="5257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b="0" dirty="0">
              <a:solidFill>
                <a:prstClr val="white"/>
              </a:solidFill>
            </a:endParaRPr>
          </a:p>
        </p:txBody>
      </p:sp>
      <p:sp>
        <p:nvSpPr>
          <p:cNvPr id="8" name="TekstSylinder 7"/>
          <p:cNvSpPr txBox="1"/>
          <p:nvPr/>
        </p:nvSpPr>
        <p:spPr>
          <a:xfrm>
            <a:off x="5688013" y="6510338"/>
            <a:ext cx="3097212" cy="246062"/>
          </a:xfrm>
          <a:prstGeom prst="rect">
            <a:avLst/>
          </a:prstGeom>
          <a:noFill/>
        </p:spPr>
        <p:txBody>
          <a:bodyPr anchor="ctr">
            <a:spAutoFit/>
          </a:bodyPr>
          <a:lstStyle/>
          <a:p>
            <a:pPr algn="r">
              <a:defRPr/>
            </a:pPr>
            <a:r>
              <a:rPr lang="en-US" sz="1000" b="0" dirty="0">
                <a:solidFill>
                  <a:prstClr val="white"/>
                </a:solidFill>
                <a:latin typeface="Verdana" pitchFamily="34" charset="0"/>
                <a:cs typeface="Arial" pitchFamily="34" charset="0"/>
              </a:rPr>
              <a:t>Norwegian</a:t>
            </a:r>
            <a:r>
              <a:rPr lang="nb-NO" sz="1000" b="0" dirty="0">
                <a:solidFill>
                  <a:prstClr val="white"/>
                </a:solidFill>
                <a:latin typeface="Verdana" pitchFamily="34" charset="0"/>
                <a:cs typeface="Arial" pitchFamily="34" charset="0"/>
              </a:rPr>
              <a:t> </a:t>
            </a:r>
            <a:r>
              <a:rPr lang="en-US" sz="1000" b="0" dirty="0">
                <a:solidFill>
                  <a:prstClr val="white"/>
                </a:solidFill>
                <a:latin typeface="Verdana" pitchFamily="34" charset="0"/>
                <a:cs typeface="Arial" pitchFamily="34" charset="0"/>
              </a:rPr>
              <a:t>Ministry</a:t>
            </a:r>
            <a:r>
              <a:rPr lang="nb-NO" sz="1000" b="0" dirty="0">
                <a:solidFill>
                  <a:prstClr val="white"/>
                </a:solidFill>
                <a:latin typeface="Verdana" pitchFamily="34" charset="0"/>
                <a:cs typeface="Arial" pitchFamily="34" charset="0"/>
              </a:rPr>
              <a:t> </a:t>
            </a:r>
            <a:r>
              <a:rPr lang="nb-NO" sz="1000" b="0" dirty="0" err="1">
                <a:solidFill>
                  <a:prstClr val="white"/>
                </a:solidFill>
                <a:latin typeface="Verdana" pitchFamily="34" charset="0"/>
                <a:cs typeface="Arial" pitchFamily="34" charset="0"/>
              </a:rPr>
              <a:t>of</a:t>
            </a:r>
            <a:r>
              <a:rPr lang="nb-NO" sz="1000" b="0" dirty="0">
                <a:solidFill>
                  <a:prstClr val="white"/>
                </a:solidFill>
                <a:latin typeface="Verdana" pitchFamily="34" charset="0"/>
                <a:cs typeface="Arial" pitchFamily="34" charset="0"/>
              </a:rPr>
              <a:t> Petroleum and Energy</a:t>
            </a:r>
          </a:p>
        </p:txBody>
      </p:sp>
      <p:sp>
        <p:nvSpPr>
          <p:cNvPr id="23556" name="Plassholder for tittel 1"/>
          <p:cNvSpPr>
            <a:spLocks noGrp="1"/>
          </p:cNvSpPr>
          <p:nvPr>
            <p:ph type="title"/>
          </p:nvPr>
        </p:nvSpPr>
        <p:spPr bwMode="auto">
          <a:xfrm>
            <a:off x="719138" y="296863"/>
            <a:ext cx="76327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nb-NO" smtClean="0"/>
              <a:t>Klikk for å redigere tittelstil</a:t>
            </a:r>
          </a:p>
        </p:txBody>
      </p:sp>
      <p:sp>
        <p:nvSpPr>
          <p:cNvPr id="23557" name="Plassholder for tekst 2"/>
          <p:cNvSpPr>
            <a:spLocks noGrp="1"/>
          </p:cNvSpPr>
          <p:nvPr>
            <p:ph type="body" idx="1"/>
          </p:nvPr>
        </p:nvSpPr>
        <p:spPr bwMode="auto">
          <a:xfrm>
            <a:off x="720725" y="1592263"/>
            <a:ext cx="7631113"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hdr="0" ftr="0" dt="0"/>
  <p:txStyles>
    <p:title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Verdana" pitchFamily="34" charset="0"/>
        </a:defRPr>
      </a:lvl2pPr>
      <a:lvl3pPr algn="l" rtl="0" eaLnBrk="0" fontAlgn="base" hangingPunct="0">
        <a:spcBef>
          <a:spcPct val="0"/>
        </a:spcBef>
        <a:spcAft>
          <a:spcPct val="0"/>
        </a:spcAft>
        <a:defRPr sz="3200">
          <a:solidFill>
            <a:schemeClr val="tx1"/>
          </a:solidFill>
          <a:latin typeface="Verdana" pitchFamily="34" charset="0"/>
        </a:defRPr>
      </a:lvl3pPr>
      <a:lvl4pPr algn="l" rtl="0" eaLnBrk="0" fontAlgn="base" hangingPunct="0">
        <a:spcBef>
          <a:spcPct val="0"/>
        </a:spcBef>
        <a:spcAft>
          <a:spcPct val="0"/>
        </a:spcAft>
        <a:defRPr sz="3200">
          <a:solidFill>
            <a:schemeClr val="tx1"/>
          </a:solidFill>
          <a:latin typeface="Verdana" pitchFamily="34" charset="0"/>
        </a:defRPr>
      </a:lvl4pPr>
      <a:lvl5pPr algn="l" rtl="0" eaLnBrk="0" fontAlgn="base" hangingPunct="0">
        <a:spcBef>
          <a:spcPct val="0"/>
        </a:spcBef>
        <a:spcAft>
          <a:spcPct val="0"/>
        </a:spcAft>
        <a:defRPr sz="3200">
          <a:solidFill>
            <a:schemeClr val="tx1"/>
          </a:solidFill>
          <a:latin typeface="Verdana" pitchFamily="34" charset="0"/>
        </a:defRPr>
      </a:lvl5pPr>
      <a:lvl6pPr marL="457200" algn="l" rtl="0" eaLnBrk="0" fontAlgn="base" hangingPunct="0">
        <a:spcBef>
          <a:spcPct val="0"/>
        </a:spcBef>
        <a:spcAft>
          <a:spcPct val="0"/>
        </a:spcAft>
        <a:defRPr sz="3200">
          <a:solidFill>
            <a:schemeClr val="tx1"/>
          </a:solidFill>
          <a:latin typeface="Verdana" pitchFamily="34" charset="0"/>
        </a:defRPr>
      </a:lvl6pPr>
      <a:lvl7pPr marL="914400" algn="l" rtl="0" eaLnBrk="0" fontAlgn="base" hangingPunct="0">
        <a:spcBef>
          <a:spcPct val="0"/>
        </a:spcBef>
        <a:spcAft>
          <a:spcPct val="0"/>
        </a:spcAft>
        <a:defRPr sz="3200">
          <a:solidFill>
            <a:schemeClr val="tx1"/>
          </a:solidFill>
          <a:latin typeface="Verdana" pitchFamily="34" charset="0"/>
        </a:defRPr>
      </a:lvl7pPr>
      <a:lvl8pPr marL="1371600" algn="l" rtl="0" eaLnBrk="0" fontAlgn="base" hangingPunct="0">
        <a:spcBef>
          <a:spcPct val="0"/>
        </a:spcBef>
        <a:spcAft>
          <a:spcPct val="0"/>
        </a:spcAft>
        <a:defRPr sz="3200">
          <a:solidFill>
            <a:schemeClr val="tx1"/>
          </a:solidFill>
          <a:latin typeface="Verdana" pitchFamily="34" charset="0"/>
        </a:defRPr>
      </a:lvl8pPr>
      <a:lvl9pPr marL="1828800" algn="l" rtl="0" eaLnBrk="0" fontAlgn="base" hangingPunct="0">
        <a:spcBef>
          <a:spcPct val="0"/>
        </a:spcBef>
        <a:spcAft>
          <a:spcPct val="0"/>
        </a:spcAft>
        <a:defRPr sz="3200">
          <a:solidFill>
            <a:schemeClr val="tx1"/>
          </a:solidFill>
          <a:latin typeface="Verdana" pitchFamily="34" charset="0"/>
        </a:defRPr>
      </a:lvl9pPr>
    </p:titleStyle>
    <p:bodyStyle>
      <a:lvl1pPr marL="342900" indent="-342900" algn="l" rtl="0" eaLnBrk="0" fontAlgn="base" hangingPunct="0">
        <a:spcBef>
          <a:spcPct val="20000"/>
        </a:spcBef>
        <a:spcAft>
          <a:spcPct val="0"/>
        </a:spcAft>
        <a:buFont typeface="Arial" pitchFamily="34" charset="0"/>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400">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sz="2200">
          <a:solidFill>
            <a:schemeClr val="tx1"/>
          </a:solidFill>
          <a:latin typeface="Calibri"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Calibri" pitchFamily="34" charset="0"/>
        </a:defRPr>
      </a:lvl4pPr>
      <a:lvl5pPr marL="2057400" indent="-228600" algn="l" rtl="0" eaLnBrk="0" fontAlgn="base" hangingPunct="0">
        <a:spcBef>
          <a:spcPct val="20000"/>
        </a:spcBef>
        <a:spcAft>
          <a:spcPct val="0"/>
        </a:spcAft>
        <a:buFont typeface="Arial" pitchFamily="34" charset="0"/>
        <a:buChar char="»"/>
        <a:defRPr>
          <a:solidFill>
            <a:schemeClr val="tx1"/>
          </a:solidFill>
          <a:latin typeface="Calibri" pitchFamily="34" charset="0"/>
        </a:defRPr>
      </a:lvl5pPr>
      <a:lvl6pPr marL="2514600" indent="-228600" algn="l" rtl="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algn="l" rtl="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algn="l" rtl="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algn="l" rtl="0" eaLnBrk="0" fontAlgn="base" hangingPunct="0">
        <a:spcBef>
          <a:spcPct val="20000"/>
        </a:spcBef>
        <a:spcAft>
          <a:spcPct val="0"/>
        </a:spcAft>
        <a:buFont typeface="Arial" pitchFamily="34" charset="0"/>
        <a:buChar char="»"/>
        <a:defRPr>
          <a:solidFill>
            <a:schemeClr val="tx1"/>
          </a:solidFill>
          <a:latin typeface="Calibri" pitchFamily="34" charset="0"/>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ktangel 8"/>
          <p:cNvSpPr/>
          <p:nvPr/>
        </p:nvSpPr>
        <p:spPr>
          <a:xfrm>
            <a:off x="0" y="6345238"/>
            <a:ext cx="9144000" cy="539750"/>
          </a:xfrm>
          <a:prstGeom prst="rect">
            <a:avLst/>
          </a:prstGeom>
          <a:solidFill>
            <a:srgbClr val="5257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b="0" dirty="0">
              <a:solidFill>
                <a:prstClr val="white"/>
              </a:solidFill>
            </a:endParaRPr>
          </a:p>
        </p:txBody>
      </p:sp>
      <p:sp>
        <p:nvSpPr>
          <p:cNvPr id="8" name="TekstSylinder 7"/>
          <p:cNvSpPr txBox="1"/>
          <p:nvPr/>
        </p:nvSpPr>
        <p:spPr>
          <a:xfrm>
            <a:off x="5688013" y="6510338"/>
            <a:ext cx="3097212" cy="246062"/>
          </a:xfrm>
          <a:prstGeom prst="rect">
            <a:avLst/>
          </a:prstGeom>
          <a:noFill/>
        </p:spPr>
        <p:txBody>
          <a:bodyPr anchor="ctr">
            <a:spAutoFit/>
          </a:bodyPr>
          <a:lstStyle/>
          <a:p>
            <a:pPr algn="r">
              <a:defRPr/>
            </a:pPr>
            <a:r>
              <a:rPr lang="en-US" sz="1000" b="0" dirty="0">
                <a:solidFill>
                  <a:prstClr val="white"/>
                </a:solidFill>
                <a:latin typeface="Verdana" pitchFamily="34" charset="0"/>
                <a:cs typeface="Arial" pitchFamily="34" charset="0"/>
              </a:rPr>
              <a:t>Norwegian</a:t>
            </a:r>
            <a:r>
              <a:rPr lang="nb-NO" sz="1000" b="0" dirty="0">
                <a:solidFill>
                  <a:prstClr val="white"/>
                </a:solidFill>
                <a:latin typeface="Verdana" pitchFamily="34" charset="0"/>
                <a:cs typeface="Arial" pitchFamily="34" charset="0"/>
              </a:rPr>
              <a:t> </a:t>
            </a:r>
            <a:r>
              <a:rPr lang="en-US" sz="1000" b="0" dirty="0">
                <a:solidFill>
                  <a:prstClr val="white"/>
                </a:solidFill>
                <a:latin typeface="Verdana" pitchFamily="34" charset="0"/>
                <a:cs typeface="Arial" pitchFamily="34" charset="0"/>
              </a:rPr>
              <a:t>Ministry</a:t>
            </a:r>
            <a:r>
              <a:rPr lang="nb-NO" sz="1000" b="0" dirty="0">
                <a:solidFill>
                  <a:prstClr val="white"/>
                </a:solidFill>
                <a:latin typeface="Verdana" pitchFamily="34" charset="0"/>
                <a:cs typeface="Arial" pitchFamily="34" charset="0"/>
              </a:rPr>
              <a:t> </a:t>
            </a:r>
            <a:r>
              <a:rPr lang="nb-NO" sz="1000" b="0" dirty="0" err="1">
                <a:solidFill>
                  <a:prstClr val="white"/>
                </a:solidFill>
                <a:latin typeface="Verdana" pitchFamily="34" charset="0"/>
                <a:cs typeface="Arial" pitchFamily="34" charset="0"/>
              </a:rPr>
              <a:t>of</a:t>
            </a:r>
            <a:r>
              <a:rPr lang="nb-NO" sz="1000" b="0" dirty="0">
                <a:solidFill>
                  <a:prstClr val="white"/>
                </a:solidFill>
                <a:latin typeface="Verdana" pitchFamily="34" charset="0"/>
                <a:cs typeface="Arial" pitchFamily="34" charset="0"/>
              </a:rPr>
              <a:t> Petroleum and Energy</a:t>
            </a:r>
          </a:p>
        </p:txBody>
      </p:sp>
      <p:sp>
        <p:nvSpPr>
          <p:cNvPr id="10" name="TekstSylinder 4"/>
          <p:cNvSpPr txBox="1"/>
          <p:nvPr userDrawn="1"/>
        </p:nvSpPr>
        <p:spPr>
          <a:xfrm>
            <a:off x="-2160588" y="5113338"/>
            <a:ext cx="2016125" cy="1016000"/>
          </a:xfrm>
          <a:prstGeom prst="rect">
            <a:avLst/>
          </a:prstGeom>
          <a:noFill/>
        </p:spPr>
        <p:txBody>
          <a:bodyPr>
            <a:spAutoFit/>
          </a:bodyPr>
          <a:lstStyle/>
          <a:p>
            <a:pPr>
              <a:defRPr/>
            </a:pPr>
            <a:r>
              <a:rPr lang="nb-NO" sz="1200" dirty="0">
                <a:solidFill>
                  <a:prstClr val="black"/>
                </a:solidFill>
                <a:latin typeface="Arial" charset="0"/>
                <a:cs typeface="Arial" pitchFamily="34" charset="0"/>
              </a:rPr>
              <a:t>Tips  farger:</a:t>
            </a:r>
          </a:p>
          <a:p>
            <a:pPr>
              <a:defRPr/>
            </a:pPr>
            <a:r>
              <a:rPr lang="nb-NO" sz="1200" b="0" dirty="0">
                <a:solidFill>
                  <a:prstClr val="black"/>
                </a:solidFill>
                <a:latin typeface="Arial" charset="0"/>
                <a:cs typeface="Arial" pitchFamily="34" charset="0"/>
              </a:rPr>
              <a:t>OEDs fargepalett er lagt inn i malen og vil brukes automatisk i diagrammer og grafer</a:t>
            </a:r>
          </a:p>
        </p:txBody>
      </p:sp>
      <p:sp>
        <p:nvSpPr>
          <p:cNvPr id="11" name="TekstSylinder 5"/>
          <p:cNvSpPr txBox="1"/>
          <p:nvPr userDrawn="1"/>
        </p:nvSpPr>
        <p:spPr>
          <a:xfrm>
            <a:off x="-71438" y="-304800"/>
            <a:ext cx="7596188" cy="277812"/>
          </a:xfrm>
          <a:prstGeom prst="rect">
            <a:avLst/>
          </a:prstGeom>
          <a:noFill/>
        </p:spPr>
        <p:txBody>
          <a:bodyPr>
            <a:spAutoFit/>
          </a:bodyPr>
          <a:lstStyle/>
          <a:p>
            <a:pPr>
              <a:defRPr/>
            </a:pPr>
            <a:r>
              <a:rPr lang="nb-NO" sz="1200" b="0" dirty="0">
                <a:solidFill>
                  <a:prstClr val="black"/>
                </a:solidFill>
                <a:latin typeface="Arial" charset="0"/>
                <a:cs typeface="Arial" pitchFamily="34" charset="0"/>
              </a:rPr>
              <a:t>Engelsk mal: To innholdsdeler - Sammenlikning</a:t>
            </a:r>
          </a:p>
        </p:txBody>
      </p:sp>
      <p:sp>
        <p:nvSpPr>
          <p:cNvPr id="24582" name="Plassholder for tittel 1"/>
          <p:cNvSpPr>
            <a:spLocks noGrp="1"/>
          </p:cNvSpPr>
          <p:nvPr>
            <p:ph type="title"/>
          </p:nvPr>
        </p:nvSpPr>
        <p:spPr bwMode="auto">
          <a:xfrm>
            <a:off x="719138" y="296863"/>
            <a:ext cx="76327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nb-NO" smtClean="0"/>
              <a:t>Klikk for å redigere tittelstil</a:t>
            </a:r>
          </a:p>
        </p:txBody>
      </p:sp>
      <p:sp>
        <p:nvSpPr>
          <p:cNvPr id="24583" name="Plassholder for tekst 2"/>
          <p:cNvSpPr>
            <a:spLocks noGrp="1"/>
          </p:cNvSpPr>
          <p:nvPr>
            <p:ph type="body" idx="1"/>
          </p:nvPr>
        </p:nvSpPr>
        <p:spPr bwMode="auto">
          <a:xfrm>
            <a:off x="720725" y="1592263"/>
            <a:ext cx="7631113"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12" name="Plassholder for dato 3"/>
          <p:cNvSpPr>
            <a:spLocks noGrp="1"/>
          </p:cNvSpPr>
          <p:nvPr>
            <p:ph type="dt" sz="half" idx="2"/>
          </p:nvPr>
        </p:nvSpPr>
        <p:spPr>
          <a:xfrm>
            <a:off x="4094163" y="6453188"/>
            <a:ext cx="2133600" cy="355600"/>
          </a:xfrm>
          <a:prstGeom prst="rect">
            <a:avLst/>
          </a:prstGeom>
        </p:spPr>
        <p:txBody>
          <a:bodyPr vert="horz" lIns="91440" tIns="45720" rIns="91440" bIns="45720" rtlCol="0" anchor="ctr"/>
          <a:lstStyle>
            <a:lvl1pPr fontAlgn="auto">
              <a:spcBef>
                <a:spcPts val="0"/>
              </a:spcBef>
              <a:spcAft>
                <a:spcPts val="0"/>
              </a:spcAft>
              <a:defRPr sz="1000">
                <a:solidFill>
                  <a:prstClr val="white"/>
                </a:solidFill>
                <a:latin typeface="+mn-lt"/>
                <a:cs typeface="+mn-cs"/>
              </a:defRPr>
            </a:lvl1pPr>
          </a:lstStyle>
          <a:p>
            <a:pPr>
              <a:defRPr/>
            </a:pPr>
            <a:fld id="{2672F438-16E8-4A9D-8014-904A683614FE}" type="datetime4">
              <a:rPr lang="nb-NO" b="0"/>
              <a:pPr>
                <a:defRPr/>
              </a:pPr>
              <a:t>22. april 2015</a:t>
            </a:fld>
            <a:endParaRPr lang="nb-NO" b="0" dirty="0"/>
          </a:p>
        </p:txBody>
      </p:sp>
      <p:sp>
        <p:nvSpPr>
          <p:cNvPr id="13" name="Plassholder for bunntekst 4"/>
          <p:cNvSpPr>
            <a:spLocks noGrp="1"/>
          </p:cNvSpPr>
          <p:nvPr>
            <p:ph type="ftr" sz="quarter" idx="3"/>
          </p:nvPr>
        </p:nvSpPr>
        <p:spPr>
          <a:xfrm>
            <a:off x="719138" y="6453188"/>
            <a:ext cx="2895600" cy="355600"/>
          </a:xfrm>
          <a:prstGeom prst="rect">
            <a:avLst/>
          </a:prstGeom>
        </p:spPr>
        <p:txBody>
          <a:bodyPr vert="horz" lIns="91440" tIns="45720" rIns="91440" bIns="45720" rtlCol="0" anchor="ctr"/>
          <a:lstStyle>
            <a:lvl1pPr fontAlgn="auto">
              <a:spcBef>
                <a:spcPts val="0"/>
              </a:spcBef>
              <a:spcAft>
                <a:spcPts val="0"/>
              </a:spcAft>
              <a:defRPr sz="1000">
                <a:solidFill>
                  <a:prstClr val="white"/>
                </a:solidFill>
                <a:latin typeface="+mn-lt"/>
                <a:cs typeface="+mn-cs"/>
              </a:defRPr>
            </a:lvl1pPr>
          </a:lstStyle>
          <a:p>
            <a:pPr>
              <a:defRPr/>
            </a:pPr>
            <a:r>
              <a:rPr lang="nb-NO" b="0"/>
              <a:t>Tittel på presentasjon</a:t>
            </a:r>
          </a:p>
        </p:txBody>
      </p:sp>
      <p:sp>
        <p:nvSpPr>
          <p:cNvPr id="14" name="Plassholder for lysbildenummer 5"/>
          <p:cNvSpPr>
            <a:spLocks noGrp="1"/>
          </p:cNvSpPr>
          <p:nvPr>
            <p:ph type="sldNum" sz="quarter" idx="4"/>
          </p:nvPr>
        </p:nvSpPr>
        <p:spPr>
          <a:xfrm>
            <a:off x="0" y="6453188"/>
            <a:ext cx="539750" cy="355600"/>
          </a:xfrm>
          <a:prstGeom prst="rect">
            <a:avLst/>
          </a:prstGeom>
        </p:spPr>
        <p:txBody>
          <a:bodyPr vert="horz" lIns="91440" tIns="45720" rIns="91440" bIns="45720" rtlCol="0" anchor="ctr"/>
          <a:lstStyle>
            <a:lvl1pPr algn="r" fontAlgn="auto">
              <a:spcBef>
                <a:spcPts val="0"/>
              </a:spcBef>
              <a:spcAft>
                <a:spcPts val="0"/>
              </a:spcAft>
              <a:defRPr sz="1000">
                <a:solidFill>
                  <a:prstClr val="white"/>
                </a:solidFill>
                <a:latin typeface="+mn-lt"/>
                <a:cs typeface="+mn-cs"/>
              </a:defRPr>
            </a:lvl1pPr>
          </a:lstStyle>
          <a:p>
            <a:pPr>
              <a:defRPr/>
            </a:pPr>
            <a:fld id="{650087FF-E0F6-4AA6-A62D-0AB27CEE857D}" type="slidenum">
              <a:rPr lang="nb-NO" b="0"/>
              <a:pPr>
                <a:defRPr/>
              </a:pPr>
              <a:t>‹#›</a:t>
            </a:fld>
            <a:endParaRPr lang="nb-NO" b="0" dirty="0"/>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hf hdr="0" ftr="0" dt="0"/>
  <p:txStyles>
    <p:title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Verdana" pitchFamily="34" charset="0"/>
        </a:defRPr>
      </a:lvl2pPr>
      <a:lvl3pPr algn="l" rtl="0" eaLnBrk="0" fontAlgn="base" hangingPunct="0">
        <a:spcBef>
          <a:spcPct val="0"/>
        </a:spcBef>
        <a:spcAft>
          <a:spcPct val="0"/>
        </a:spcAft>
        <a:defRPr sz="3200">
          <a:solidFill>
            <a:schemeClr val="tx1"/>
          </a:solidFill>
          <a:latin typeface="Verdana" pitchFamily="34" charset="0"/>
        </a:defRPr>
      </a:lvl3pPr>
      <a:lvl4pPr algn="l" rtl="0" eaLnBrk="0" fontAlgn="base" hangingPunct="0">
        <a:spcBef>
          <a:spcPct val="0"/>
        </a:spcBef>
        <a:spcAft>
          <a:spcPct val="0"/>
        </a:spcAft>
        <a:defRPr sz="3200">
          <a:solidFill>
            <a:schemeClr val="tx1"/>
          </a:solidFill>
          <a:latin typeface="Verdana" pitchFamily="34" charset="0"/>
        </a:defRPr>
      </a:lvl4pPr>
      <a:lvl5pPr algn="l" rtl="0" eaLnBrk="0" fontAlgn="base" hangingPunct="0">
        <a:spcBef>
          <a:spcPct val="0"/>
        </a:spcBef>
        <a:spcAft>
          <a:spcPct val="0"/>
        </a:spcAft>
        <a:defRPr sz="3200">
          <a:solidFill>
            <a:schemeClr val="tx1"/>
          </a:solidFill>
          <a:latin typeface="Verdana" pitchFamily="34" charset="0"/>
        </a:defRPr>
      </a:lvl5pPr>
      <a:lvl6pPr marL="457200" algn="l" rtl="0" eaLnBrk="0" fontAlgn="base" hangingPunct="0">
        <a:spcBef>
          <a:spcPct val="0"/>
        </a:spcBef>
        <a:spcAft>
          <a:spcPct val="0"/>
        </a:spcAft>
        <a:defRPr sz="3200">
          <a:solidFill>
            <a:schemeClr val="tx1"/>
          </a:solidFill>
          <a:latin typeface="Verdana" pitchFamily="34" charset="0"/>
        </a:defRPr>
      </a:lvl6pPr>
      <a:lvl7pPr marL="914400" algn="l" rtl="0" eaLnBrk="0" fontAlgn="base" hangingPunct="0">
        <a:spcBef>
          <a:spcPct val="0"/>
        </a:spcBef>
        <a:spcAft>
          <a:spcPct val="0"/>
        </a:spcAft>
        <a:defRPr sz="3200">
          <a:solidFill>
            <a:schemeClr val="tx1"/>
          </a:solidFill>
          <a:latin typeface="Verdana" pitchFamily="34" charset="0"/>
        </a:defRPr>
      </a:lvl7pPr>
      <a:lvl8pPr marL="1371600" algn="l" rtl="0" eaLnBrk="0" fontAlgn="base" hangingPunct="0">
        <a:spcBef>
          <a:spcPct val="0"/>
        </a:spcBef>
        <a:spcAft>
          <a:spcPct val="0"/>
        </a:spcAft>
        <a:defRPr sz="3200">
          <a:solidFill>
            <a:schemeClr val="tx1"/>
          </a:solidFill>
          <a:latin typeface="Verdana" pitchFamily="34" charset="0"/>
        </a:defRPr>
      </a:lvl8pPr>
      <a:lvl9pPr marL="1828800" algn="l" rtl="0" eaLnBrk="0" fontAlgn="base" hangingPunct="0">
        <a:spcBef>
          <a:spcPct val="0"/>
        </a:spcBef>
        <a:spcAft>
          <a:spcPct val="0"/>
        </a:spcAft>
        <a:defRPr sz="3200">
          <a:solidFill>
            <a:schemeClr val="tx1"/>
          </a:solidFill>
          <a:latin typeface="Verdana" pitchFamily="34" charset="0"/>
        </a:defRPr>
      </a:lvl9pPr>
    </p:titleStyle>
    <p:bodyStyle>
      <a:lvl1pPr marL="342900" indent="-342900" algn="l" rtl="0" eaLnBrk="0" fontAlgn="base" hangingPunct="0">
        <a:spcBef>
          <a:spcPct val="20000"/>
        </a:spcBef>
        <a:spcAft>
          <a:spcPct val="0"/>
        </a:spcAft>
        <a:buFont typeface="Arial" pitchFamily="34" charset="0"/>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400">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sz="2200">
          <a:solidFill>
            <a:schemeClr val="tx1"/>
          </a:solidFill>
          <a:latin typeface="Calibri"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Calibri" pitchFamily="34" charset="0"/>
        </a:defRPr>
      </a:lvl4pPr>
      <a:lvl5pPr marL="2057400" indent="-228600" algn="l" rtl="0" eaLnBrk="0" fontAlgn="base" hangingPunct="0">
        <a:spcBef>
          <a:spcPct val="20000"/>
        </a:spcBef>
        <a:spcAft>
          <a:spcPct val="0"/>
        </a:spcAft>
        <a:buFont typeface="Arial" pitchFamily="34" charset="0"/>
        <a:buChar char="»"/>
        <a:defRPr>
          <a:solidFill>
            <a:schemeClr val="tx1"/>
          </a:solidFill>
          <a:latin typeface="Calibri" pitchFamily="34" charset="0"/>
        </a:defRPr>
      </a:lvl5pPr>
      <a:lvl6pPr marL="2514600" indent="-228600" algn="l" rtl="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algn="l" rtl="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algn="l" rtl="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algn="l" rtl="0" eaLnBrk="0" fontAlgn="base" hangingPunct="0">
        <a:spcBef>
          <a:spcPct val="20000"/>
        </a:spcBef>
        <a:spcAft>
          <a:spcPct val="0"/>
        </a:spcAft>
        <a:buFont typeface="Arial" pitchFamily="34" charset="0"/>
        <a:buChar char="»"/>
        <a:defRPr>
          <a:solidFill>
            <a:schemeClr val="tx1"/>
          </a:solidFill>
          <a:latin typeface="Calibri" pitchFamily="34" charset="0"/>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b-NO" smtClean="0"/>
              <a:t>Klikk for å redigere tittelstil</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nb-NO">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nb-NO">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2F842C94-FAE0-4548-A80D-5DBF79CCDCC6}" type="slidenum">
              <a:rPr lang="nb-NO">
                <a:solidFill>
                  <a:srgbClr val="000000"/>
                </a:solidFill>
              </a:rPr>
              <a:pPr>
                <a:defRPr/>
              </a:pPr>
              <a:t>‹#›</a:t>
            </a:fld>
            <a:endParaRPr lang="nb-NO">
              <a:solidFill>
                <a:srgbClr val="000000"/>
              </a:solidFill>
            </a:endParaRPr>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 id="214748399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ktangel 8"/>
          <p:cNvSpPr/>
          <p:nvPr/>
        </p:nvSpPr>
        <p:spPr>
          <a:xfrm>
            <a:off x="0" y="6345238"/>
            <a:ext cx="9144000" cy="539750"/>
          </a:xfrm>
          <a:prstGeom prst="rect">
            <a:avLst/>
          </a:prstGeom>
          <a:solidFill>
            <a:srgbClr val="52575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b-NO" b="0" dirty="0">
              <a:solidFill>
                <a:prstClr val="white"/>
              </a:solidFill>
            </a:endParaRPr>
          </a:p>
        </p:txBody>
      </p:sp>
      <p:sp>
        <p:nvSpPr>
          <p:cNvPr id="8" name="TekstSylinder 7"/>
          <p:cNvSpPr txBox="1"/>
          <p:nvPr/>
        </p:nvSpPr>
        <p:spPr>
          <a:xfrm>
            <a:off x="5688013" y="6510338"/>
            <a:ext cx="3097212" cy="246062"/>
          </a:xfrm>
          <a:prstGeom prst="rect">
            <a:avLst/>
          </a:prstGeom>
          <a:noFill/>
        </p:spPr>
        <p:txBody>
          <a:bodyPr anchor="ctr">
            <a:spAutoFit/>
          </a:bodyPr>
          <a:lstStyle/>
          <a:p>
            <a:pPr algn="r">
              <a:defRPr/>
            </a:pPr>
            <a:r>
              <a:rPr lang="en-US" sz="1000" b="0" dirty="0">
                <a:solidFill>
                  <a:prstClr val="white"/>
                </a:solidFill>
                <a:latin typeface="Verdana" pitchFamily="34" charset="0"/>
                <a:cs typeface="Arial" pitchFamily="34" charset="0"/>
              </a:rPr>
              <a:t>Norwegian</a:t>
            </a:r>
            <a:r>
              <a:rPr lang="nb-NO" sz="1000" b="0" dirty="0">
                <a:solidFill>
                  <a:prstClr val="white"/>
                </a:solidFill>
                <a:latin typeface="Verdana" pitchFamily="34" charset="0"/>
                <a:cs typeface="Arial" pitchFamily="34" charset="0"/>
              </a:rPr>
              <a:t> </a:t>
            </a:r>
            <a:r>
              <a:rPr lang="en-US" sz="1000" b="0" dirty="0">
                <a:solidFill>
                  <a:prstClr val="white"/>
                </a:solidFill>
                <a:latin typeface="Verdana" pitchFamily="34" charset="0"/>
                <a:cs typeface="Arial" pitchFamily="34" charset="0"/>
              </a:rPr>
              <a:t>Ministry</a:t>
            </a:r>
            <a:r>
              <a:rPr lang="nb-NO" sz="1000" b="0" dirty="0">
                <a:solidFill>
                  <a:prstClr val="white"/>
                </a:solidFill>
                <a:latin typeface="Verdana" pitchFamily="34" charset="0"/>
                <a:cs typeface="Arial" pitchFamily="34" charset="0"/>
              </a:rPr>
              <a:t> </a:t>
            </a:r>
            <a:r>
              <a:rPr lang="nb-NO" sz="1000" b="0" dirty="0" err="1">
                <a:solidFill>
                  <a:prstClr val="white"/>
                </a:solidFill>
                <a:latin typeface="Verdana" pitchFamily="34" charset="0"/>
                <a:cs typeface="Arial" pitchFamily="34" charset="0"/>
              </a:rPr>
              <a:t>of</a:t>
            </a:r>
            <a:r>
              <a:rPr lang="nb-NO" sz="1000" b="0" dirty="0">
                <a:solidFill>
                  <a:prstClr val="white"/>
                </a:solidFill>
                <a:latin typeface="Verdana" pitchFamily="34" charset="0"/>
                <a:cs typeface="Arial" pitchFamily="34" charset="0"/>
              </a:rPr>
              <a:t> Petroleum and Energy</a:t>
            </a:r>
          </a:p>
        </p:txBody>
      </p:sp>
      <p:sp>
        <p:nvSpPr>
          <p:cNvPr id="10" name="TekstSylinder 3"/>
          <p:cNvSpPr txBox="1"/>
          <p:nvPr userDrawn="1"/>
        </p:nvSpPr>
        <p:spPr>
          <a:xfrm>
            <a:off x="-2160588" y="4375150"/>
            <a:ext cx="1836738" cy="1570038"/>
          </a:xfrm>
          <a:prstGeom prst="rect">
            <a:avLst/>
          </a:prstGeom>
          <a:noFill/>
        </p:spPr>
        <p:txBody>
          <a:bodyPr>
            <a:spAutoFit/>
          </a:bodyPr>
          <a:lstStyle/>
          <a:p>
            <a:pPr>
              <a:defRPr/>
            </a:pPr>
            <a:r>
              <a:rPr lang="nb-NO" sz="1200" dirty="0">
                <a:solidFill>
                  <a:prstClr val="black"/>
                </a:solidFill>
                <a:latin typeface="Arial" charset="0"/>
                <a:cs typeface="Arial" pitchFamily="34" charset="0"/>
              </a:rPr>
              <a:t>Tips bunntekst:</a:t>
            </a:r>
          </a:p>
          <a:p>
            <a:pPr>
              <a:defRPr/>
            </a:pPr>
            <a:r>
              <a:rPr lang="nb-NO" sz="1200" b="0" dirty="0">
                <a:solidFill>
                  <a:prstClr val="black"/>
                </a:solidFill>
                <a:latin typeface="Arial" charset="0"/>
                <a:cs typeface="Arial" pitchFamily="34" charset="0"/>
              </a:rPr>
              <a:t>For å få  bort sidenummer, dato, samt redigere tittel på presentasjon:</a:t>
            </a:r>
          </a:p>
          <a:p>
            <a:pPr>
              <a:defRPr/>
            </a:pPr>
            <a:r>
              <a:rPr lang="nb-NO" sz="1200" b="0" dirty="0">
                <a:solidFill>
                  <a:prstClr val="black"/>
                </a:solidFill>
                <a:latin typeface="Arial" charset="0"/>
                <a:cs typeface="Arial" pitchFamily="34" charset="0"/>
              </a:rPr>
              <a:t>Klikk  på</a:t>
            </a:r>
          </a:p>
          <a:p>
            <a:pPr>
              <a:defRPr/>
            </a:pPr>
            <a:r>
              <a:rPr lang="nb-NO" sz="1200" b="0" dirty="0">
                <a:solidFill>
                  <a:prstClr val="black"/>
                </a:solidFill>
                <a:latin typeface="Arial" charset="0"/>
                <a:cs typeface="Arial" pitchFamily="34" charset="0"/>
              </a:rPr>
              <a:t>”Sett Inn” -&gt; Topp og bunntekst -&gt; Huk av for ønsket tekst.</a:t>
            </a:r>
          </a:p>
        </p:txBody>
      </p:sp>
      <p:cxnSp>
        <p:nvCxnSpPr>
          <p:cNvPr id="11" name="Vinkel 4"/>
          <p:cNvCxnSpPr/>
          <p:nvPr userDrawn="1"/>
        </p:nvCxnSpPr>
        <p:spPr>
          <a:xfrm>
            <a:off x="-1247775" y="5984875"/>
            <a:ext cx="896937" cy="647700"/>
          </a:xfrm>
          <a:prstGeom prst="bentConnector3">
            <a:avLst>
              <a:gd name="adj1" fmla="val 50000"/>
            </a:avLst>
          </a:prstGeom>
          <a:ln w="127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kstSylinder 5"/>
          <p:cNvSpPr txBox="1"/>
          <p:nvPr userDrawn="1"/>
        </p:nvSpPr>
        <p:spPr>
          <a:xfrm>
            <a:off x="-71438" y="-276225"/>
            <a:ext cx="4175126" cy="276225"/>
          </a:xfrm>
          <a:prstGeom prst="rect">
            <a:avLst/>
          </a:prstGeom>
          <a:noFill/>
        </p:spPr>
        <p:txBody>
          <a:bodyPr>
            <a:spAutoFit/>
          </a:bodyPr>
          <a:lstStyle/>
          <a:p>
            <a:pPr>
              <a:defRPr/>
            </a:pPr>
            <a:r>
              <a:rPr lang="nb-NO" sz="1200" b="0" dirty="0">
                <a:solidFill>
                  <a:prstClr val="black"/>
                </a:solidFill>
                <a:latin typeface="Arial" charset="0"/>
                <a:cs typeface="Arial" pitchFamily="34" charset="0"/>
              </a:rPr>
              <a:t>Engelsk </a:t>
            </a:r>
            <a:r>
              <a:rPr lang="nb-NO" sz="1200" b="0" dirty="0" err="1">
                <a:solidFill>
                  <a:prstClr val="black"/>
                </a:solidFill>
                <a:latin typeface="Arial" charset="0"/>
                <a:cs typeface="Arial" pitchFamily="34" charset="0"/>
              </a:rPr>
              <a:t>mal:Tekst</a:t>
            </a:r>
            <a:r>
              <a:rPr lang="nb-NO" sz="1200" b="0" dirty="0">
                <a:solidFill>
                  <a:prstClr val="black"/>
                </a:solidFill>
                <a:latin typeface="Arial" charset="0"/>
                <a:cs typeface="Arial" pitchFamily="34" charset="0"/>
              </a:rPr>
              <a:t> med </a:t>
            </a:r>
            <a:r>
              <a:rPr lang="nb-NO" sz="1200" b="0" dirty="0" err="1">
                <a:solidFill>
                  <a:prstClr val="black"/>
                </a:solidFill>
                <a:latin typeface="Arial" charset="0"/>
                <a:cs typeface="Arial" pitchFamily="34" charset="0"/>
              </a:rPr>
              <a:t>kulepunkter</a:t>
            </a:r>
            <a:endParaRPr lang="nb-NO" sz="1200" b="0" dirty="0">
              <a:solidFill>
                <a:prstClr val="black"/>
              </a:solidFill>
              <a:latin typeface="Arial" charset="0"/>
              <a:cs typeface="Arial" pitchFamily="34" charset="0"/>
            </a:endParaRPr>
          </a:p>
        </p:txBody>
      </p:sp>
      <p:sp>
        <p:nvSpPr>
          <p:cNvPr id="13" name="TekstSylinder 6"/>
          <p:cNvSpPr txBox="1"/>
          <p:nvPr userDrawn="1"/>
        </p:nvSpPr>
        <p:spPr>
          <a:xfrm>
            <a:off x="-2197100" y="1592263"/>
            <a:ext cx="1836737" cy="1016000"/>
          </a:xfrm>
          <a:prstGeom prst="rect">
            <a:avLst/>
          </a:prstGeom>
          <a:noFill/>
        </p:spPr>
        <p:txBody>
          <a:bodyPr>
            <a:spAutoFit/>
          </a:bodyPr>
          <a:lstStyle/>
          <a:p>
            <a:pPr>
              <a:defRPr/>
            </a:pPr>
            <a:r>
              <a:rPr lang="nb-NO" sz="1200" dirty="0">
                <a:solidFill>
                  <a:prstClr val="black"/>
                </a:solidFill>
                <a:latin typeface="Arial" charset="0"/>
                <a:cs typeface="Arial" pitchFamily="34" charset="0"/>
              </a:rPr>
              <a:t>Tips engelsk stavekontroll:</a:t>
            </a:r>
          </a:p>
          <a:p>
            <a:pPr>
              <a:defRPr/>
            </a:pPr>
            <a:r>
              <a:rPr lang="nb-NO" sz="1200" b="0" dirty="0">
                <a:solidFill>
                  <a:prstClr val="black"/>
                </a:solidFill>
                <a:latin typeface="Arial" charset="0"/>
                <a:cs typeface="Arial" pitchFamily="34" charset="0"/>
              </a:rPr>
              <a:t>Klikk fane ”se gjennom”, klikk i tekstfeltet og huk av for engelsk under ”språk”</a:t>
            </a:r>
          </a:p>
        </p:txBody>
      </p:sp>
      <p:sp>
        <p:nvSpPr>
          <p:cNvPr id="22536" name="Plassholder for tittel 1"/>
          <p:cNvSpPr>
            <a:spLocks noGrp="1"/>
          </p:cNvSpPr>
          <p:nvPr>
            <p:ph type="title"/>
          </p:nvPr>
        </p:nvSpPr>
        <p:spPr bwMode="auto">
          <a:xfrm>
            <a:off x="719138" y="296863"/>
            <a:ext cx="76327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nb-NO" smtClean="0"/>
              <a:t>Klikk for å redigere tittelstil</a:t>
            </a:r>
          </a:p>
        </p:txBody>
      </p:sp>
      <p:sp>
        <p:nvSpPr>
          <p:cNvPr id="22537" name="Plassholder for tekst 2"/>
          <p:cNvSpPr>
            <a:spLocks noGrp="1"/>
          </p:cNvSpPr>
          <p:nvPr>
            <p:ph type="body" idx="1"/>
          </p:nvPr>
        </p:nvSpPr>
        <p:spPr bwMode="auto">
          <a:xfrm>
            <a:off x="720725" y="1592263"/>
            <a:ext cx="7631113"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14" name="Plassholder for dato 3"/>
          <p:cNvSpPr>
            <a:spLocks noGrp="1"/>
          </p:cNvSpPr>
          <p:nvPr>
            <p:ph type="dt" sz="half" idx="2"/>
          </p:nvPr>
        </p:nvSpPr>
        <p:spPr>
          <a:xfrm>
            <a:off x="4094163" y="6453188"/>
            <a:ext cx="2133600" cy="355600"/>
          </a:xfrm>
          <a:prstGeom prst="rect">
            <a:avLst/>
          </a:prstGeom>
        </p:spPr>
        <p:txBody>
          <a:bodyPr vert="horz" lIns="91440" tIns="45720" rIns="91440" bIns="45720" rtlCol="0" anchor="ctr"/>
          <a:lstStyle>
            <a:lvl1pPr fontAlgn="auto">
              <a:spcBef>
                <a:spcPts val="0"/>
              </a:spcBef>
              <a:spcAft>
                <a:spcPts val="0"/>
              </a:spcAft>
              <a:defRPr sz="1000">
                <a:solidFill>
                  <a:prstClr val="white"/>
                </a:solidFill>
                <a:latin typeface="+mn-lt"/>
                <a:cs typeface="+mn-cs"/>
              </a:defRPr>
            </a:lvl1pPr>
          </a:lstStyle>
          <a:p>
            <a:pPr>
              <a:defRPr/>
            </a:pPr>
            <a:fld id="{E9E91290-C508-4726-9DCE-1C4D4F90D942}" type="datetime4">
              <a:rPr lang="nb-NO" b="0"/>
              <a:pPr>
                <a:defRPr/>
              </a:pPr>
              <a:t>22. april 2015</a:t>
            </a:fld>
            <a:endParaRPr lang="nb-NO" b="0" dirty="0"/>
          </a:p>
        </p:txBody>
      </p:sp>
      <p:sp>
        <p:nvSpPr>
          <p:cNvPr id="15" name="Plassholder for bunntekst 4"/>
          <p:cNvSpPr>
            <a:spLocks noGrp="1"/>
          </p:cNvSpPr>
          <p:nvPr>
            <p:ph type="ftr" sz="quarter" idx="3"/>
          </p:nvPr>
        </p:nvSpPr>
        <p:spPr>
          <a:xfrm>
            <a:off x="719138" y="6453188"/>
            <a:ext cx="2895600" cy="355600"/>
          </a:xfrm>
          <a:prstGeom prst="rect">
            <a:avLst/>
          </a:prstGeom>
        </p:spPr>
        <p:txBody>
          <a:bodyPr vert="horz" lIns="91440" tIns="45720" rIns="91440" bIns="45720" rtlCol="0" anchor="ctr"/>
          <a:lstStyle>
            <a:lvl1pPr fontAlgn="auto">
              <a:spcBef>
                <a:spcPts val="0"/>
              </a:spcBef>
              <a:spcAft>
                <a:spcPts val="0"/>
              </a:spcAft>
              <a:defRPr sz="1000">
                <a:solidFill>
                  <a:prstClr val="white"/>
                </a:solidFill>
                <a:latin typeface="+mn-lt"/>
                <a:cs typeface="+mn-cs"/>
              </a:defRPr>
            </a:lvl1pPr>
          </a:lstStyle>
          <a:p>
            <a:pPr>
              <a:defRPr/>
            </a:pPr>
            <a:r>
              <a:rPr lang="nb-NO" b="0"/>
              <a:t>Tittel på presentasjon</a:t>
            </a:r>
          </a:p>
        </p:txBody>
      </p:sp>
      <p:sp>
        <p:nvSpPr>
          <p:cNvPr id="16" name="Plassholder for lysbildenummer 5"/>
          <p:cNvSpPr>
            <a:spLocks noGrp="1"/>
          </p:cNvSpPr>
          <p:nvPr>
            <p:ph type="sldNum" sz="quarter" idx="4"/>
          </p:nvPr>
        </p:nvSpPr>
        <p:spPr>
          <a:xfrm>
            <a:off x="0" y="6453188"/>
            <a:ext cx="539750" cy="355600"/>
          </a:xfrm>
          <a:prstGeom prst="rect">
            <a:avLst/>
          </a:prstGeom>
        </p:spPr>
        <p:txBody>
          <a:bodyPr vert="horz" lIns="91440" tIns="45720" rIns="91440" bIns="45720" rtlCol="0" anchor="ctr"/>
          <a:lstStyle>
            <a:lvl1pPr algn="r" fontAlgn="auto">
              <a:spcBef>
                <a:spcPts val="0"/>
              </a:spcBef>
              <a:spcAft>
                <a:spcPts val="0"/>
              </a:spcAft>
              <a:defRPr sz="1000">
                <a:solidFill>
                  <a:prstClr val="white"/>
                </a:solidFill>
                <a:latin typeface="+mn-lt"/>
                <a:cs typeface="+mn-cs"/>
              </a:defRPr>
            </a:lvl1pPr>
          </a:lstStyle>
          <a:p>
            <a:pPr>
              <a:defRPr/>
            </a:pPr>
            <a:fld id="{DA6D813E-80E5-4B27-BE46-9FA12A27386B}" type="slidenum">
              <a:rPr lang="nb-NO" b="0"/>
              <a:pPr>
                <a:defRPr/>
              </a:pPr>
              <a:t>‹#›</a:t>
            </a:fld>
            <a:endParaRPr lang="nb-NO" b="0" dirty="0"/>
          </a:p>
        </p:txBody>
      </p:sp>
    </p:spTree>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Lst>
  <p:hf hdr="0" ftr="0" dt="0"/>
  <p:txStyles>
    <p:title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Verdana" pitchFamily="34" charset="0"/>
        </a:defRPr>
      </a:lvl2pPr>
      <a:lvl3pPr algn="l" rtl="0" eaLnBrk="0" fontAlgn="base" hangingPunct="0">
        <a:spcBef>
          <a:spcPct val="0"/>
        </a:spcBef>
        <a:spcAft>
          <a:spcPct val="0"/>
        </a:spcAft>
        <a:defRPr sz="3200">
          <a:solidFill>
            <a:schemeClr val="tx1"/>
          </a:solidFill>
          <a:latin typeface="Verdana" pitchFamily="34" charset="0"/>
        </a:defRPr>
      </a:lvl3pPr>
      <a:lvl4pPr algn="l" rtl="0" eaLnBrk="0" fontAlgn="base" hangingPunct="0">
        <a:spcBef>
          <a:spcPct val="0"/>
        </a:spcBef>
        <a:spcAft>
          <a:spcPct val="0"/>
        </a:spcAft>
        <a:defRPr sz="3200">
          <a:solidFill>
            <a:schemeClr val="tx1"/>
          </a:solidFill>
          <a:latin typeface="Verdana" pitchFamily="34" charset="0"/>
        </a:defRPr>
      </a:lvl4pPr>
      <a:lvl5pPr algn="l" rtl="0" eaLnBrk="0" fontAlgn="base" hangingPunct="0">
        <a:spcBef>
          <a:spcPct val="0"/>
        </a:spcBef>
        <a:spcAft>
          <a:spcPct val="0"/>
        </a:spcAft>
        <a:defRPr sz="3200">
          <a:solidFill>
            <a:schemeClr val="tx1"/>
          </a:solidFill>
          <a:latin typeface="Verdana" pitchFamily="34" charset="0"/>
        </a:defRPr>
      </a:lvl5pPr>
      <a:lvl6pPr marL="457200" algn="l" rtl="0" eaLnBrk="0" fontAlgn="base" hangingPunct="0">
        <a:spcBef>
          <a:spcPct val="0"/>
        </a:spcBef>
        <a:spcAft>
          <a:spcPct val="0"/>
        </a:spcAft>
        <a:defRPr sz="3200">
          <a:solidFill>
            <a:schemeClr val="tx1"/>
          </a:solidFill>
          <a:latin typeface="Verdana" pitchFamily="34" charset="0"/>
        </a:defRPr>
      </a:lvl6pPr>
      <a:lvl7pPr marL="914400" algn="l" rtl="0" eaLnBrk="0" fontAlgn="base" hangingPunct="0">
        <a:spcBef>
          <a:spcPct val="0"/>
        </a:spcBef>
        <a:spcAft>
          <a:spcPct val="0"/>
        </a:spcAft>
        <a:defRPr sz="3200">
          <a:solidFill>
            <a:schemeClr val="tx1"/>
          </a:solidFill>
          <a:latin typeface="Verdana" pitchFamily="34" charset="0"/>
        </a:defRPr>
      </a:lvl7pPr>
      <a:lvl8pPr marL="1371600" algn="l" rtl="0" eaLnBrk="0" fontAlgn="base" hangingPunct="0">
        <a:spcBef>
          <a:spcPct val="0"/>
        </a:spcBef>
        <a:spcAft>
          <a:spcPct val="0"/>
        </a:spcAft>
        <a:defRPr sz="3200">
          <a:solidFill>
            <a:schemeClr val="tx1"/>
          </a:solidFill>
          <a:latin typeface="Verdana" pitchFamily="34" charset="0"/>
        </a:defRPr>
      </a:lvl8pPr>
      <a:lvl9pPr marL="1828800" algn="l" rtl="0" eaLnBrk="0" fontAlgn="base" hangingPunct="0">
        <a:spcBef>
          <a:spcPct val="0"/>
        </a:spcBef>
        <a:spcAft>
          <a:spcPct val="0"/>
        </a:spcAft>
        <a:defRPr sz="3200">
          <a:solidFill>
            <a:schemeClr val="tx1"/>
          </a:solidFill>
          <a:latin typeface="Verdana" pitchFamily="34" charset="0"/>
        </a:defRPr>
      </a:lvl9pPr>
    </p:titleStyle>
    <p:bodyStyle>
      <a:lvl1pPr marL="342900" indent="-342900" algn="l" rtl="0" eaLnBrk="0" fontAlgn="base" hangingPunct="0">
        <a:spcBef>
          <a:spcPct val="20000"/>
        </a:spcBef>
        <a:spcAft>
          <a:spcPct val="0"/>
        </a:spcAft>
        <a:buFont typeface="Arial" pitchFamily="34" charset="0"/>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400">
          <a:solidFill>
            <a:schemeClr val="tx1"/>
          </a:solidFill>
          <a:latin typeface="+mn-lt"/>
        </a:defRPr>
      </a:lvl2pPr>
      <a:lvl3pPr marL="1143000" indent="-228600" algn="l" rtl="0" eaLnBrk="0" fontAlgn="base" hangingPunct="0">
        <a:spcBef>
          <a:spcPct val="20000"/>
        </a:spcBef>
        <a:spcAft>
          <a:spcPct val="0"/>
        </a:spcAft>
        <a:buFont typeface="Arial" pitchFamily="34" charset="0"/>
        <a:buChar char="•"/>
        <a:defRPr sz="2200">
          <a:solidFill>
            <a:schemeClr val="tx1"/>
          </a:solidFill>
          <a:latin typeface="Calibri" pitchFamily="34" charset="0"/>
        </a:defRPr>
      </a:lvl3pPr>
      <a:lvl4pPr marL="1600200" indent="-228600" algn="l" rtl="0" eaLnBrk="0" fontAlgn="base" hangingPunct="0">
        <a:spcBef>
          <a:spcPct val="20000"/>
        </a:spcBef>
        <a:spcAft>
          <a:spcPct val="0"/>
        </a:spcAft>
        <a:buFont typeface="Arial" pitchFamily="34" charset="0"/>
        <a:buChar char="–"/>
        <a:defRPr sz="2000">
          <a:solidFill>
            <a:schemeClr val="tx1"/>
          </a:solidFill>
          <a:latin typeface="Calibri" pitchFamily="34" charset="0"/>
        </a:defRPr>
      </a:lvl4pPr>
      <a:lvl5pPr marL="2057400" indent="-228600" algn="l" rtl="0" eaLnBrk="0" fontAlgn="base" hangingPunct="0">
        <a:spcBef>
          <a:spcPct val="20000"/>
        </a:spcBef>
        <a:spcAft>
          <a:spcPct val="0"/>
        </a:spcAft>
        <a:buFont typeface="Arial" pitchFamily="34" charset="0"/>
        <a:buChar char="»"/>
        <a:defRPr>
          <a:solidFill>
            <a:schemeClr val="tx1"/>
          </a:solidFill>
          <a:latin typeface="Calibri" pitchFamily="34" charset="0"/>
        </a:defRPr>
      </a:lvl5pPr>
      <a:lvl6pPr marL="2514600" indent="-228600" algn="l" rtl="0" eaLnBrk="0" fontAlgn="base" hangingPunct="0">
        <a:spcBef>
          <a:spcPct val="20000"/>
        </a:spcBef>
        <a:spcAft>
          <a:spcPct val="0"/>
        </a:spcAft>
        <a:buFont typeface="Arial" pitchFamily="34" charset="0"/>
        <a:buChar char="»"/>
        <a:defRPr>
          <a:solidFill>
            <a:schemeClr val="tx1"/>
          </a:solidFill>
          <a:latin typeface="Calibri" pitchFamily="34" charset="0"/>
        </a:defRPr>
      </a:lvl6pPr>
      <a:lvl7pPr marL="2971800" indent="-228600" algn="l" rtl="0" eaLnBrk="0" fontAlgn="base" hangingPunct="0">
        <a:spcBef>
          <a:spcPct val="20000"/>
        </a:spcBef>
        <a:spcAft>
          <a:spcPct val="0"/>
        </a:spcAft>
        <a:buFont typeface="Arial" pitchFamily="34" charset="0"/>
        <a:buChar char="»"/>
        <a:defRPr>
          <a:solidFill>
            <a:schemeClr val="tx1"/>
          </a:solidFill>
          <a:latin typeface="Calibri" pitchFamily="34" charset="0"/>
        </a:defRPr>
      </a:lvl7pPr>
      <a:lvl8pPr marL="3429000" indent="-228600" algn="l" rtl="0" eaLnBrk="0" fontAlgn="base" hangingPunct="0">
        <a:spcBef>
          <a:spcPct val="20000"/>
        </a:spcBef>
        <a:spcAft>
          <a:spcPct val="0"/>
        </a:spcAft>
        <a:buFont typeface="Arial" pitchFamily="34" charset="0"/>
        <a:buChar char="»"/>
        <a:defRPr>
          <a:solidFill>
            <a:schemeClr val="tx1"/>
          </a:solidFill>
          <a:latin typeface="Calibri" pitchFamily="34" charset="0"/>
        </a:defRPr>
      </a:lvl8pPr>
      <a:lvl9pPr marL="3886200" indent="-228600" algn="l" rtl="0" eaLnBrk="0" fontAlgn="base" hangingPunct="0">
        <a:spcBef>
          <a:spcPct val="20000"/>
        </a:spcBef>
        <a:spcAft>
          <a:spcPct val="0"/>
        </a:spcAft>
        <a:buFont typeface="Arial" pitchFamily="34" charset="0"/>
        <a:buChar char="»"/>
        <a:defRPr>
          <a:solidFill>
            <a:schemeClr val="tx1"/>
          </a:solidFill>
          <a:latin typeface="Calibri" pitchFamily="34" charset="0"/>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565C07E-5481-4A12-8753-ECDD94E55119}" type="datetimeFigureOut">
              <a:rPr lang="en-US" b="0" smtClean="0">
                <a:solidFill>
                  <a:prstClr val="black">
                    <a:tint val="75000"/>
                  </a:prstClr>
                </a:solidFill>
                <a:latin typeface="Calibri"/>
                <a:cs typeface="Arial" charset="0"/>
              </a:rPr>
              <a:pPr fontAlgn="auto">
                <a:spcBef>
                  <a:spcPts val="0"/>
                </a:spcBef>
                <a:spcAft>
                  <a:spcPts val="0"/>
                </a:spcAft>
              </a:pPr>
              <a:t>4/22/2015</a:t>
            </a:fld>
            <a:endParaRPr lang="en-US" b="0">
              <a:solidFill>
                <a:prstClr val="black">
                  <a:tint val="75000"/>
                </a:prstClr>
              </a:solidFill>
              <a:latin typeface="Calibri"/>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b="0">
              <a:solidFill>
                <a:prstClr val="black">
                  <a:tint val="75000"/>
                </a:prstClr>
              </a:solidFill>
              <a:latin typeface="Calibri"/>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03941E5-89BB-4AAA-9290-7C98C5C1324E}" type="slidenum">
              <a:rPr lang="en-US" b="0" smtClean="0">
                <a:solidFill>
                  <a:prstClr val="black">
                    <a:tint val="75000"/>
                  </a:prstClr>
                </a:solidFill>
                <a:latin typeface="Calibri"/>
                <a:cs typeface="Arial" charset="0"/>
              </a:rPr>
              <a:pPr fontAlgn="auto">
                <a:spcBef>
                  <a:spcPts val="0"/>
                </a:spcBef>
                <a:spcAft>
                  <a:spcPts val="0"/>
                </a:spcAft>
              </a:pPr>
              <a:t>‹#›</a:t>
            </a:fld>
            <a:endParaRPr lang="en-US" b="0">
              <a:solidFill>
                <a:prstClr val="black">
                  <a:tint val="75000"/>
                </a:prstClr>
              </a:solidFill>
              <a:latin typeface="Calibri"/>
              <a:cs typeface="Arial" charset="0"/>
            </a:endParaRPr>
          </a:p>
        </p:txBody>
      </p:sp>
    </p:spTree>
  </p:cSld>
  <p:clrMap bg1="lt1" tx1="dk1" bg2="lt2" tx2="dk2" accent1="accent1" accent2="accent2" accent3="accent3" accent4="accent4" accent5="accent5" accent6="accent6" hlink="hlink" folHlink="folHlink"/>
  <p:sldLayoutIdLst>
    <p:sldLayoutId id="2147484010" r:id="rId1"/>
    <p:sldLayoutId id="2147484011" r:id="rId2"/>
    <p:sldLayoutId id="2147484012" r:id="rId3"/>
    <p:sldLayoutId id="2147484013" r:id="rId4"/>
    <p:sldLayoutId id="2147484014" r:id="rId5"/>
    <p:sldLayoutId id="2147484015" r:id="rId6"/>
    <p:sldLayoutId id="2147484016" r:id="rId7"/>
    <p:sldLayoutId id="2147484017" r:id="rId8"/>
    <p:sldLayoutId id="2147484018" r:id="rId9"/>
    <p:sldLayoutId id="2147484019" r:id="rId10"/>
    <p:sldLayoutId id="2147484020" r:id="rId11"/>
    <p:sldLayoutId id="214748402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00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b-NO" smtClean="0"/>
              <a:t>Klikk for å redigere tittelstil</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nb-NO">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nb-NO">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2F842C94-FAE0-4548-A80D-5DBF79CCDCC6}" type="slidenum">
              <a:rPr lang="nb-NO">
                <a:solidFill>
                  <a:srgbClr val="000000"/>
                </a:solidFill>
              </a:rPr>
              <a:pPr>
                <a:defRPr/>
              </a:pPr>
              <a:t>‹#›</a:t>
            </a:fld>
            <a:endParaRPr lang="nb-NO">
              <a:solidFill>
                <a:srgbClr val="000000"/>
              </a:solidFill>
            </a:endParaRPr>
          </a:p>
        </p:txBody>
      </p:sp>
    </p:spTree>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 id="214748409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8.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50.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55.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8.xml"/></Relationships>
</file>

<file path=ppt/slides/_rels/slide1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61.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6.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183.xml"/><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83.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183.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183.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183.xml"/><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25.xml.rels><?xml version="1.0" encoding="UTF-8" standalone="yes"?>
<Relationships xmlns="http://schemas.openxmlformats.org/package/2006/relationships"><Relationship Id="rId3" Type="http://schemas.openxmlformats.org/officeDocument/2006/relationships/hyperlink" Target="http://nortexpetroleum.org/co2-eor-as-ccus.html" TargetMode="External"/><Relationship Id="rId2" Type="http://schemas.openxmlformats.org/officeDocument/2006/relationships/notesSlide" Target="../notesSlides/notesSlide10.xml"/><Relationship Id="rId1" Type="http://schemas.openxmlformats.org/officeDocument/2006/relationships/slideLayout" Target="../slideLayouts/slideLayout58.xml"/><Relationship Id="rId4" Type="http://schemas.openxmlformats.org/officeDocument/2006/relationships/image" Target="../media/image3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96.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81.xml"/><Relationship Id="rId6" Type="http://schemas.openxmlformats.org/officeDocument/2006/relationships/image" Target="../media/image16.tiff"/><Relationship Id="rId5" Type="http://schemas.openxmlformats.org/officeDocument/2006/relationships/image" Target="../media/image15.tiff"/><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ctrTitle"/>
          </p:nvPr>
        </p:nvSpPr>
        <p:spPr>
          <a:xfrm>
            <a:off x="0" y="764704"/>
            <a:ext cx="9144000" cy="2857872"/>
          </a:xfrm>
        </p:spPr>
        <p:txBody>
          <a:bodyPr/>
          <a:lstStyle/>
          <a:p>
            <a:r>
              <a:rPr lang="en-US" b="1" dirty="0" smtClean="0">
                <a:solidFill>
                  <a:schemeClr val="bg1"/>
                </a:solidFill>
              </a:rPr>
              <a:t>NorTex Petroleum Cluster</a:t>
            </a:r>
            <a:br>
              <a:rPr lang="en-US" b="1" dirty="0" smtClean="0">
                <a:solidFill>
                  <a:schemeClr val="bg1"/>
                </a:solidFill>
              </a:rPr>
            </a:br>
            <a:r>
              <a:rPr lang="en-US" b="1" dirty="0" smtClean="0">
                <a:solidFill>
                  <a:schemeClr val="bg1"/>
                </a:solidFill>
              </a:rPr>
              <a:t/>
            </a:r>
            <a:br>
              <a:rPr lang="en-US" b="1" dirty="0" smtClean="0">
                <a:solidFill>
                  <a:schemeClr val="bg1"/>
                </a:solidFill>
              </a:rPr>
            </a:br>
            <a:r>
              <a:rPr lang="en-US" sz="3600" b="1" dirty="0" smtClean="0">
                <a:solidFill>
                  <a:schemeClr val="bg1"/>
                </a:solidFill>
              </a:rPr>
              <a:t>Update on CO2 EOR Foam Field Pilots</a:t>
            </a:r>
            <a:br>
              <a:rPr lang="en-US" sz="3600" b="1" dirty="0" smtClean="0">
                <a:solidFill>
                  <a:schemeClr val="bg1"/>
                </a:solidFill>
              </a:rPr>
            </a:br>
            <a:endParaRPr lang="en-US" sz="4800" b="1" i="1" dirty="0" smtClean="0">
              <a:solidFill>
                <a:schemeClr val="bg1"/>
              </a:solidFill>
            </a:endParaRPr>
          </a:p>
        </p:txBody>
      </p:sp>
      <p:sp>
        <p:nvSpPr>
          <p:cNvPr id="40962" name="Rectangle 3"/>
          <p:cNvSpPr>
            <a:spLocks noGrp="1" noChangeArrowheads="1"/>
          </p:cNvSpPr>
          <p:nvPr>
            <p:ph type="subTitle" idx="1"/>
          </p:nvPr>
        </p:nvSpPr>
        <p:spPr>
          <a:xfrm>
            <a:off x="971600" y="3717032"/>
            <a:ext cx="7055817" cy="2305249"/>
          </a:xfrm>
        </p:spPr>
        <p:txBody>
          <a:bodyPr/>
          <a:lstStyle/>
          <a:p>
            <a:pPr eaLnBrk="1" hangingPunct="1"/>
            <a:r>
              <a:rPr lang="en-US" sz="2000" dirty="0" smtClean="0">
                <a:solidFill>
                  <a:schemeClr val="bg1"/>
                </a:solidFill>
              </a:rPr>
              <a:t>by</a:t>
            </a:r>
          </a:p>
          <a:p>
            <a:pPr eaLnBrk="1" hangingPunct="1"/>
            <a:endParaRPr lang="en-US" dirty="0" smtClean="0">
              <a:solidFill>
                <a:schemeClr val="bg1"/>
              </a:solidFill>
            </a:endParaRPr>
          </a:p>
          <a:p>
            <a:pPr eaLnBrk="1" hangingPunct="1"/>
            <a:r>
              <a:rPr lang="en-US" sz="2800" b="1" dirty="0" smtClean="0">
                <a:solidFill>
                  <a:schemeClr val="bg1"/>
                </a:solidFill>
              </a:rPr>
              <a:t>Prof. Arne </a:t>
            </a:r>
            <a:r>
              <a:rPr lang="en-US" sz="2800" b="1" dirty="0" err="1" smtClean="0">
                <a:solidFill>
                  <a:schemeClr val="bg1"/>
                </a:solidFill>
              </a:rPr>
              <a:t>Graue</a:t>
            </a:r>
            <a:endParaRPr lang="en-US" sz="2800" b="1" dirty="0" smtClean="0">
              <a:solidFill>
                <a:schemeClr val="bg1"/>
              </a:solidFill>
            </a:endParaRPr>
          </a:p>
          <a:p>
            <a:pPr eaLnBrk="1" hangingPunct="1"/>
            <a:r>
              <a:rPr lang="en-US" sz="2400" b="1" dirty="0" smtClean="0">
                <a:solidFill>
                  <a:schemeClr val="bg1"/>
                </a:solidFill>
              </a:rPr>
              <a:t>Dept. of Physics and Technology</a:t>
            </a:r>
          </a:p>
          <a:p>
            <a:pPr eaLnBrk="1" hangingPunct="1"/>
            <a:r>
              <a:rPr lang="en-US" sz="2400" b="1" dirty="0" smtClean="0">
                <a:solidFill>
                  <a:schemeClr val="bg1"/>
                </a:solidFill>
              </a:rPr>
              <a:t>University of Bergen, NORWAY</a:t>
            </a:r>
          </a:p>
        </p:txBody>
      </p:sp>
      <p:sp>
        <p:nvSpPr>
          <p:cNvPr id="40963" name="Text Box 4"/>
          <p:cNvSpPr txBox="1">
            <a:spLocks noChangeArrowheads="1"/>
          </p:cNvSpPr>
          <p:nvPr/>
        </p:nvSpPr>
        <p:spPr bwMode="auto">
          <a:xfrm>
            <a:off x="251520" y="6519446"/>
            <a:ext cx="8892480" cy="338554"/>
          </a:xfrm>
          <a:prstGeom prst="rect">
            <a:avLst/>
          </a:prstGeom>
          <a:noFill/>
          <a:ln w="9525">
            <a:noFill/>
            <a:miter lim="800000"/>
            <a:headEnd/>
            <a:tailEnd/>
          </a:ln>
        </p:spPr>
        <p:txBody>
          <a:bodyPr wrap="square">
            <a:spAutoFit/>
          </a:bodyPr>
          <a:lstStyle/>
          <a:p>
            <a:pPr>
              <a:spcBef>
                <a:spcPct val="50000"/>
              </a:spcBef>
            </a:pPr>
            <a:r>
              <a:rPr lang="en-US" sz="1600" dirty="0" smtClean="0">
                <a:solidFill>
                  <a:schemeClr val="bg1"/>
                </a:solidFill>
                <a:latin typeface="Times New Roman" pitchFamily="18" charset="0"/>
              </a:rPr>
              <a:t>Rice University's Consortium for Processes in Porous Media, Houston, TX, USA, April 22</a:t>
            </a:r>
            <a:r>
              <a:rPr lang="en-US" sz="1600" baseline="30000" dirty="0" smtClean="0">
                <a:solidFill>
                  <a:schemeClr val="bg1"/>
                </a:solidFill>
                <a:latin typeface="Times New Roman" pitchFamily="18" charset="0"/>
              </a:rPr>
              <a:t>nd</a:t>
            </a:r>
            <a:r>
              <a:rPr lang="en-US" sz="1600" dirty="0" smtClean="0">
                <a:solidFill>
                  <a:schemeClr val="bg1"/>
                </a:solidFill>
                <a:latin typeface="Times New Roman" pitchFamily="18" charset="0"/>
              </a:rPr>
              <a:t>, 2015.</a:t>
            </a:r>
            <a:endParaRPr lang="en-US" sz="1600" dirty="0">
              <a:solidFill>
                <a:schemeClr val="bg1"/>
              </a:solidFill>
              <a:latin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1115616" y="404665"/>
            <a:ext cx="6624736" cy="54726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9298" name="Rectangle 2"/>
          <p:cNvSpPr>
            <a:spLocks noGrp="1" noChangeArrowheads="1"/>
          </p:cNvSpPr>
          <p:nvPr>
            <p:ph type="ctrTitle"/>
          </p:nvPr>
        </p:nvSpPr>
        <p:spPr>
          <a:xfrm>
            <a:off x="107504" y="980728"/>
            <a:ext cx="9036496" cy="5544616"/>
          </a:xfrm>
        </p:spPr>
        <p:txBody>
          <a:bodyPr/>
          <a:lstStyle/>
          <a:p>
            <a:pPr algn="l"/>
            <a:r>
              <a:rPr lang="en-US" b="1" dirty="0" smtClean="0">
                <a:solidFill>
                  <a:schemeClr val="bg1"/>
                </a:solidFill>
              </a:rPr>
              <a:t>			</a:t>
            </a:r>
            <a:br>
              <a:rPr lang="en-US" b="1" dirty="0" smtClean="0">
                <a:solidFill>
                  <a:schemeClr val="bg1"/>
                </a:solidFill>
              </a:rPr>
            </a:br>
            <a:r>
              <a:rPr lang="en-US" b="1" dirty="0" smtClean="0">
                <a:solidFill>
                  <a:schemeClr val="bg1"/>
                </a:solidFill>
              </a:rPr>
              <a:t>			</a:t>
            </a:r>
            <a:r>
              <a:rPr lang="en-US" b="1" u="sng" dirty="0" err="1" smtClean="0">
                <a:solidFill>
                  <a:schemeClr val="bg1"/>
                </a:solidFill>
              </a:rPr>
              <a:t>Upscaling</a:t>
            </a:r>
            <a:r>
              <a:rPr lang="en-US" b="1" u="sng" dirty="0" smtClean="0">
                <a:solidFill>
                  <a:schemeClr val="bg1"/>
                </a:solidFill>
              </a:rPr>
              <a:t>:</a:t>
            </a:r>
            <a:br>
              <a:rPr lang="en-US" b="1" u="sng" dirty="0" smtClean="0">
                <a:solidFill>
                  <a:schemeClr val="bg1"/>
                </a:solidFill>
              </a:rPr>
            </a:br>
            <a:r>
              <a:rPr lang="en-US" b="1" u="sng" dirty="0" smtClean="0">
                <a:solidFill>
                  <a:schemeClr val="bg1"/>
                </a:solidFill>
              </a:rPr>
              <a:t/>
            </a:r>
            <a:br>
              <a:rPr lang="en-US" b="1" u="sng" dirty="0" smtClean="0">
                <a:solidFill>
                  <a:schemeClr val="bg1"/>
                </a:solidFill>
              </a:rPr>
            </a:br>
            <a:r>
              <a:rPr lang="en-US" b="1" dirty="0" smtClean="0">
                <a:solidFill>
                  <a:schemeClr val="bg1"/>
                </a:solidFill>
              </a:rPr>
              <a:t>- </a:t>
            </a:r>
            <a:r>
              <a:rPr lang="en-US" sz="3600" b="1" dirty="0" smtClean="0">
                <a:solidFill>
                  <a:schemeClr val="bg1"/>
                </a:solidFill>
              </a:rPr>
              <a:t>Micromodels </a:t>
            </a:r>
            <a:br>
              <a:rPr lang="en-US" sz="3600" b="1" dirty="0" smtClean="0">
                <a:solidFill>
                  <a:schemeClr val="bg1"/>
                </a:solidFill>
              </a:rPr>
            </a:br>
            <a:r>
              <a:rPr lang="en-US" sz="3600" b="1" dirty="0" smtClean="0">
                <a:solidFill>
                  <a:schemeClr val="bg1"/>
                </a:solidFill>
              </a:rPr>
              <a:t/>
            </a:r>
            <a:br>
              <a:rPr lang="en-US" sz="3600" b="1" dirty="0" smtClean="0">
                <a:solidFill>
                  <a:schemeClr val="bg1"/>
                </a:solidFill>
              </a:rPr>
            </a:br>
            <a:r>
              <a:rPr lang="en-US" sz="3600" b="1" dirty="0" smtClean="0">
                <a:solidFill>
                  <a:schemeClr val="bg1"/>
                </a:solidFill>
              </a:rPr>
              <a:t>	- Core Plugs </a:t>
            </a:r>
            <a:br>
              <a:rPr lang="en-US" sz="3600" b="1" dirty="0" smtClean="0">
                <a:solidFill>
                  <a:schemeClr val="bg1"/>
                </a:solidFill>
              </a:rPr>
            </a:br>
            <a:r>
              <a:rPr lang="en-US" sz="3600" b="1" dirty="0" smtClean="0">
                <a:solidFill>
                  <a:schemeClr val="bg1"/>
                </a:solidFill>
              </a:rPr>
              <a:t/>
            </a:r>
            <a:br>
              <a:rPr lang="en-US" sz="3600" b="1" dirty="0" smtClean="0">
                <a:solidFill>
                  <a:schemeClr val="bg1"/>
                </a:solidFill>
              </a:rPr>
            </a:br>
            <a:r>
              <a:rPr lang="en-US" sz="3600" b="1" dirty="0" smtClean="0">
                <a:solidFill>
                  <a:schemeClr val="bg1"/>
                </a:solidFill>
              </a:rPr>
              <a:t>		- Large Volume Blocks</a:t>
            </a:r>
            <a:br>
              <a:rPr lang="en-US" sz="3600" b="1" dirty="0" smtClean="0">
                <a:solidFill>
                  <a:schemeClr val="bg1"/>
                </a:solidFill>
              </a:rPr>
            </a:br>
            <a:r>
              <a:rPr lang="en-US" sz="3600" b="1" dirty="0" smtClean="0">
                <a:solidFill>
                  <a:schemeClr val="bg1"/>
                </a:solidFill>
              </a:rPr>
              <a:t> </a:t>
            </a:r>
            <a:br>
              <a:rPr lang="en-US" sz="3600" b="1" dirty="0" smtClean="0">
                <a:solidFill>
                  <a:schemeClr val="bg1"/>
                </a:solidFill>
              </a:rPr>
            </a:br>
            <a:r>
              <a:rPr lang="en-US" sz="3600" b="1" dirty="0" smtClean="0">
                <a:solidFill>
                  <a:schemeClr val="bg1"/>
                </a:solidFill>
              </a:rPr>
              <a:t>			- Grid Block </a:t>
            </a:r>
            <a:br>
              <a:rPr lang="en-US" sz="3600" b="1" dirty="0" smtClean="0">
                <a:solidFill>
                  <a:schemeClr val="bg1"/>
                </a:solidFill>
              </a:rPr>
            </a:br>
            <a:r>
              <a:rPr lang="en-US" sz="3600" b="1" dirty="0" smtClean="0">
                <a:solidFill>
                  <a:schemeClr val="bg1"/>
                </a:solidFill>
              </a:rPr>
              <a:t/>
            </a:r>
            <a:br>
              <a:rPr lang="en-US" sz="3600" b="1" dirty="0" smtClean="0">
                <a:solidFill>
                  <a:schemeClr val="bg1"/>
                </a:solidFill>
              </a:rPr>
            </a:br>
            <a:r>
              <a:rPr lang="en-US" sz="3600" b="1" dirty="0" smtClean="0">
                <a:solidFill>
                  <a:schemeClr val="bg1"/>
                </a:solidFill>
              </a:rPr>
              <a:t>				- Field Pilot Simulations</a:t>
            </a:r>
            <a:r>
              <a:rPr lang="en-US" b="1" dirty="0" smtClean="0">
                <a:solidFill>
                  <a:schemeClr val="bg1"/>
                </a:solidFill>
              </a:rPr>
              <a:t/>
            </a:r>
            <a:br>
              <a:rPr lang="en-US" b="1" dirty="0" smtClean="0">
                <a:solidFill>
                  <a:schemeClr val="bg1"/>
                </a:solidFill>
              </a:rPr>
            </a:br>
            <a:r>
              <a:rPr lang="en-US" b="1" dirty="0" smtClean="0">
                <a:solidFill>
                  <a:schemeClr val="bg1"/>
                </a:solidFill>
              </a:rPr>
              <a:t/>
            </a:r>
            <a:br>
              <a:rPr lang="en-US" b="1" dirty="0" smtClean="0">
                <a:solidFill>
                  <a:schemeClr val="bg1"/>
                </a:solidFill>
              </a:rPr>
            </a:br>
            <a:endParaRPr lang="en-US" b="1" dirty="0">
              <a:solidFill>
                <a:schemeClr val="bg1"/>
              </a:solidFill>
            </a:endParaRPr>
          </a:p>
        </p:txBody>
      </p:sp>
      <p:sp>
        <p:nvSpPr>
          <p:cNvPr id="3" name="Pil høyre 2"/>
          <p:cNvSpPr/>
          <p:nvPr/>
        </p:nvSpPr>
        <p:spPr>
          <a:xfrm>
            <a:off x="179512" y="1844824"/>
            <a:ext cx="28803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Pil høyre 3"/>
          <p:cNvSpPr/>
          <p:nvPr/>
        </p:nvSpPr>
        <p:spPr>
          <a:xfrm>
            <a:off x="1043608" y="2996952"/>
            <a:ext cx="28803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Pil høyre 4"/>
          <p:cNvSpPr/>
          <p:nvPr/>
        </p:nvSpPr>
        <p:spPr>
          <a:xfrm>
            <a:off x="1907704" y="4077072"/>
            <a:ext cx="28803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Pil høyre 5"/>
          <p:cNvSpPr/>
          <p:nvPr/>
        </p:nvSpPr>
        <p:spPr>
          <a:xfrm>
            <a:off x="2843808" y="5157192"/>
            <a:ext cx="28803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Pil høyre 6"/>
          <p:cNvSpPr/>
          <p:nvPr/>
        </p:nvSpPr>
        <p:spPr>
          <a:xfrm>
            <a:off x="3779912" y="6237312"/>
            <a:ext cx="288032"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22350" y="2363043"/>
            <a:ext cx="3600000" cy="3600000"/>
          </a:xfrm>
          <a:prstGeom prst="rect">
            <a:avLst/>
          </a:prstGeom>
          <a:blipFill>
            <a:blip r:embed="rId3"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black"/>
                </a:solidFill>
              </a:rPr>
              <a:t>MICROMODEL</a:t>
            </a:r>
          </a:p>
        </p:txBody>
      </p:sp>
      <p:sp>
        <p:nvSpPr>
          <p:cNvPr id="5" name="Rectangle 4"/>
          <p:cNvSpPr/>
          <p:nvPr/>
        </p:nvSpPr>
        <p:spPr>
          <a:xfrm>
            <a:off x="1010920" y="5967301"/>
            <a:ext cx="3600000"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a:solidFill>
                <a:prstClr val="white"/>
              </a:solidFill>
            </a:endParaRPr>
          </a:p>
        </p:txBody>
      </p:sp>
      <p:sp>
        <p:nvSpPr>
          <p:cNvPr id="6" name="Rectangle 5"/>
          <p:cNvSpPr/>
          <p:nvPr/>
        </p:nvSpPr>
        <p:spPr>
          <a:xfrm>
            <a:off x="1018540" y="2318274"/>
            <a:ext cx="3600000"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0">
              <a:solidFill>
                <a:prstClr val="white"/>
              </a:solidFill>
            </a:endParaRPr>
          </a:p>
        </p:txBody>
      </p:sp>
      <p:cxnSp>
        <p:nvCxnSpPr>
          <p:cNvPr id="8" name="Straight Connector 7"/>
          <p:cNvCxnSpPr>
            <a:stCxn id="6" idx="1"/>
          </p:cNvCxnSpPr>
          <p:nvPr/>
        </p:nvCxnSpPr>
        <p:spPr>
          <a:xfrm rot="10800000">
            <a:off x="800100" y="2147144"/>
            <a:ext cx="218440" cy="19399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flipV="1">
            <a:off x="850900" y="5986035"/>
            <a:ext cx="154940" cy="136207"/>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flipV="1">
            <a:off x="4635500" y="2188735"/>
            <a:ext cx="154940" cy="136207"/>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0800000">
            <a:off x="4584700" y="5957144"/>
            <a:ext cx="218440" cy="19399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787900" y="1931243"/>
            <a:ext cx="952500" cy="369332"/>
          </a:xfrm>
          <a:prstGeom prst="rect">
            <a:avLst/>
          </a:prstGeom>
          <a:noFill/>
        </p:spPr>
        <p:txBody>
          <a:bodyPr wrap="square" rtlCol="0">
            <a:spAutoFit/>
          </a:bodyPr>
          <a:lstStyle/>
          <a:p>
            <a:r>
              <a:rPr lang="en-US" dirty="0">
                <a:solidFill>
                  <a:srgbClr val="FF0000"/>
                </a:solidFill>
                <a:latin typeface="Arial" charset="0"/>
                <a:cs typeface="Arial" charset="0"/>
              </a:rPr>
              <a:t>Closed</a:t>
            </a:r>
          </a:p>
        </p:txBody>
      </p:sp>
      <p:sp>
        <p:nvSpPr>
          <p:cNvPr id="14" name="TextBox 13"/>
          <p:cNvSpPr txBox="1"/>
          <p:nvPr/>
        </p:nvSpPr>
        <p:spPr>
          <a:xfrm>
            <a:off x="292100" y="1842343"/>
            <a:ext cx="952500" cy="369332"/>
          </a:xfrm>
          <a:prstGeom prst="rect">
            <a:avLst/>
          </a:prstGeom>
          <a:noFill/>
        </p:spPr>
        <p:txBody>
          <a:bodyPr wrap="square" rtlCol="0">
            <a:spAutoFit/>
          </a:bodyPr>
          <a:lstStyle/>
          <a:p>
            <a:r>
              <a:rPr lang="en-US" dirty="0">
                <a:solidFill>
                  <a:srgbClr val="FF0000"/>
                </a:solidFill>
                <a:latin typeface="Arial" charset="0"/>
                <a:cs typeface="Arial" charset="0"/>
              </a:rPr>
              <a:t>Closed</a:t>
            </a:r>
          </a:p>
        </p:txBody>
      </p:sp>
      <p:sp>
        <p:nvSpPr>
          <p:cNvPr id="15" name="TextBox 14"/>
          <p:cNvSpPr txBox="1"/>
          <p:nvPr/>
        </p:nvSpPr>
        <p:spPr>
          <a:xfrm>
            <a:off x="4800600" y="6096843"/>
            <a:ext cx="952500" cy="369332"/>
          </a:xfrm>
          <a:prstGeom prst="rect">
            <a:avLst/>
          </a:prstGeom>
          <a:noFill/>
        </p:spPr>
        <p:txBody>
          <a:bodyPr wrap="square" rtlCol="0">
            <a:spAutoFit/>
          </a:bodyPr>
          <a:lstStyle/>
          <a:p>
            <a:r>
              <a:rPr lang="en-US" dirty="0">
                <a:solidFill>
                  <a:srgbClr val="00B050"/>
                </a:solidFill>
                <a:latin typeface="Arial" charset="0"/>
                <a:cs typeface="Arial" charset="0"/>
              </a:rPr>
              <a:t>Open</a:t>
            </a:r>
          </a:p>
        </p:txBody>
      </p:sp>
      <p:sp>
        <p:nvSpPr>
          <p:cNvPr id="16" name="TextBox 15"/>
          <p:cNvSpPr txBox="1"/>
          <p:nvPr/>
        </p:nvSpPr>
        <p:spPr>
          <a:xfrm>
            <a:off x="317500" y="6211143"/>
            <a:ext cx="952500" cy="369332"/>
          </a:xfrm>
          <a:prstGeom prst="rect">
            <a:avLst/>
          </a:prstGeom>
          <a:noFill/>
        </p:spPr>
        <p:txBody>
          <a:bodyPr wrap="square" rtlCol="0">
            <a:spAutoFit/>
          </a:bodyPr>
          <a:lstStyle/>
          <a:p>
            <a:r>
              <a:rPr lang="en-US" dirty="0">
                <a:solidFill>
                  <a:srgbClr val="00B050"/>
                </a:solidFill>
                <a:latin typeface="Arial" charset="0"/>
                <a:cs typeface="Arial" charset="0"/>
              </a:rPr>
              <a:t>Open</a:t>
            </a:r>
          </a:p>
        </p:txBody>
      </p:sp>
      <p:sp>
        <p:nvSpPr>
          <p:cNvPr id="17" name="TextBox 16"/>
          <p:cNvSpPr txBox="1"/>
          <p:nvPr/>
        </p:nvSpPr>
        <p:spPr>
          <a:xfrm>
            <a:off x="2019300" y="2375743"/>
            <a:ext cx="1333500" cy="369332"/>
          </a:xfrm>
          <a:prstGeom prst="rect">
            <a:avLst/>
          </a:prstGeom>
          <a:noFill/>
        </p:spPr>
        <p:txBody>
          <a:bodyPr wrap="square" rtlCol="0">
            <a:spAutoFit/>
          </a:bodyPr>
          <a:lstStyle/>
          <a:p>
            <a:r>
              <a:rPr lang="en-US" b="0" dirty="0">
                <a:solidFill>
                  <a:prstClr val="black"/>
                </a:solidFill>
                <a:latin typeface="Arial" charset="0"/>
                <a:cs typeface="Arial" charset="0"/>
              </a:rPr>
              <a:t>Fracture</a:t>
            </a:r>
          </a:p>
        </p:txBody>
      </p:sp>
      <p:sp>
        <p:nvSpPr>
          <p:cNvPr id="19" name="TextBox 18"/>
          <p:cNvSpPr txBox="1"/>
          <p:nvPr/>
        </p:nvSpPr>
        <p:spPr>
          <a:xfrm>
            <a:off x="2120900" y="5512643"/>
            <a:ext cx="1333500" cy="369332"/>
          </a:xfrm>
          <a:prstGeom prst="rect">
            <a:avLst/>
          </a:prstGeom>
          <a:noFill/>
        </p:spPr>
        <p:txBody>
          <a:bodyPr wrap="square" rtlCol="0">
            <a:spAutoFit/>
          </a:bodyPr>
          <a:lstStyle/>
          <a:p>
            <a:r>
              <a:rPr lang="en-US" b="0" dirty="0">
                <a:solidFill>
                  <a:prstClr val="black"/>
                </a:solidFill>
                <a:latin typeface="Arial" charset="0"/>
                <a:cs typeface="Arial" charset="0"/>
              </a:rPr>
              <a:t>Fracture</a:t>
            </a:r>
          </a:p>
        </p:txBody>
      </p:sp>
      <p:pic>
        <p:nvPicPr>
          <p:cNvPr id="20" name="Content Placeholder 46" descr="DSCN0001.JPG"/>
          <p:cNvPicPr>
            <a:picLocks noGrp="1" noChangeAspect="1"/>
          </p:cNvPicPr>
          <p:nvPr>
            <p:ph idx="1"/>
          </p:nvPr>
        </p:nvPicPr>
        <p:blipFill>
          <a:blip r:embed="rId4" cstate="print"/>
          <a:stretch>
            <a:fillRect/>
          </a:stretch>
        </p:blipFill>
        <p:spPr>
          <a:xfrm>
            <a:off x="5067300" y="2468930"/>
            <a:ext cx="3639608" cy="2729706"/>
          </a:xfrm>
        </p:spPr>
      </p:pic>
      <p:sp>
        <p:nvSpPr>
          <p:cNvPr id="21" name="Oval 20"/>
          <p:cNvSpPr/>
          <p:nvPr/>
        </p:nvSpPr>
        <p:spPr>
          <a:xfrm>
            <a:off x="3886200" y="5639643"/>
            <a:ext cx="360000" cy="360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solidFill>
                <a:prstClr val="white"/>
              </a:solidFill>
            </a:endParaRPr>
          </a:p>
        </p:txBody>
      </p:sp>
      <p:cxnSp>
        <p:nvCxnSpPr>
          <p:cNvPr id="23" name="Straight Connector 22"/>
          <p:cNvCxnSpPr>
            <a:stCxn id="21" idx="1"/>
          </p:cNvCxnSpPr>
          <p:nvPr/>
        </p:nvCxnSpPr>
        <p:spPr>
          <a:xfrm rot="5400000" flipH="1" flipV="1">
            <a:off x="2895600" y="3507965"/>
            <a:ext cx="3227721" cy="11410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1" idx="5"/>
          </p:cNvCxnSpPr>
          <p:nvPr/>
        </p:nvCxnSpPr>
        <p:spPr>
          <a:xfrm rot="5400000" flipH="1" flipV="1">
            <a:off x="6070599" y="3318022"/>
            <a:ext cx="751779" cy="4506021"/>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956300" y="2020143"/>
            <a:ext cx="1898725" cy="369332"/>
          </a:xfrm>
          <a:prstGeom prst="rect">
            <a:avLst/>
          </a:prstGeom>
          <a:noFill/>
        </p:spPr>
        <p:txBody>
          <a:bodyPr wrap="none" rtlCol="0">
            <a:spAutoFit/>
          </a:bodyPr>
          <a:lstStyle/>
          <a:p>
            <a:r>
              <a:rPr lang="en-US" b="0" dirty="0">
                <a:solidFill>
                  <a:prstClr val="black"/>
                </a:solidFill>
                <a:latin typeface="Arial" charset="0"/>
                <a:cs typeface="Arial" charset="0"/>
              </a:rPr>
              <a:t>Microscope image</a:t>
            </a:r>
          </a:p>
        </p:txBody>
      </p:sp>
      <p:sp>
        <p:nvSpPr>
          <p:cNvPr id="27" name="TextBox 26"/>
          <p:cNvSpPr txBox="1"/>
          <p:nvPr/>
        </p:nvSpPr>
        <p:spPr>
          <a:xfrm>
            <a:off x="6083300" y="3480643"/>
            <a:ext cx="1672253" cy="400110"/>
          </a:xfrm>
          <a:prstGeom prst="rect">
            <a:avLst/>
          </a:prstGeom>
          <a:noFill/>
        </p:spPr>
        <p:txBody>
          <a:bodyPr wrap="none" rtlCol="0">
            <a:spAutoFit/>
          </a:bodyPr>
          <a:lstStyle/>
          <a:p>
            <a:r>
              <a:rPr lang="en-US" sz="2000" dirty="0">
                <a:solidFill>
                  <a:prstClr val="white"/>
                </a:solidFill>
                <a:latin typeface="Arial" charset="0"/>
                <a:cs typeface="Arial" charset="0"/>
              </a:rPr>
              <a:t>Porous matrix</a:t>
            </a:r>
          </a:p>
        </p:txBody>
      </p:sp>
      <p:sp>
        <p:nvSpPr>
          <p:cNvPr id="28" name="TextBox 27"/>
          <p:cNvSpPr txBox="1"/>
          <p:nvPr/>
        </p:nvSpPr>
        <p:spPr>
          <a:xfrm>
            <a:off x="6286500" y="4699843"/>
            <a:ext cx="1065805" cy="400110"/>
          </a:xfrm>
          <a:prstGeom prst="rect">
            <a:avLst/>
          </a:prstGeom>
          <a:noFill/>
        </p:spPr>
        <p:txBody>
          <a:bodyPr wrap="none" rtlCol="0">
            <a:spAutoFit/>
          </a:bodyPr>
          <a:lstStyle/>
          <a:p>
            <a:r>
              <a:rPr lang="en-US" sz="2000" dirty="0">
                <a:solidFill>
                  <a:prstClr val="white"/>
                </a:solidFill>
                <a:latin typeface="Arial" charset="0"/>
                <a:cs typeface="Arial" charset="0"/>
              </a:rPr>
              <a:t>Fracture</a:t>
            </a:r>
          </a:p>
        </p:txBody>
      </p:sp>
      <p:sp>
        <p:nvSpPr>
          <p:cNvPr id="24" name="TextBox 23"/>
          <p:cNvSpPr txBox="1"/>
          <p:nvPr/>
        </p:nvSpPr>
        <p:spPr>
          <a:xfrm>
            <a:off x="755576" y="1052736"/>
            <a:ext cx="7810500" cy="461665"/>
          </a:xfrm>
          <a:prstGeom prst="rect">
            <a:avLst/>
          </a:prstGeom>
          <a:noFill/>
        </p:spPr>
        <p:txBody>
          <a:bodyPr wrap="square" rtlCol="0">
            <a:spAutoFit/>
          </a:bodyPr>
          <a:lstStyle/>
          <a:p>
            <a:r>
              <a:rPr lang="en-US" sz="2400" dirty="0">
                <a:solidFill>
                  <a:prstClr val="black"/>
                </a:solidFill>
                <a:latin typeface="Arial" charset="0"/>
                <a:cs typeface="Arial" charset="0"/>
              </a:rPr>
              <a:t>Experimental  setup micro model experiments</a:t>
            </a:r>
          </a:p>
        </p:txBody>
      </p:sp>
      <p:sp>
        <p:nvSpPr>
          <p:cNvPr id="32" name="Right Arrow 31"/>
          <p:cNvSpPr/>
          <p:nvPr/>
        </p:nvSpPr>
        <p:spPr>
          <a:xfrm>
            <a:off x="1771650" y="6169868"/>
            <a:ext cx="2286000" cy="571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dirty="0">
                <a:solidFill>
                  <a:prstClr val="white"/>
                </a:solidFill>
              </a:rPr>
              <a:t>Direction of flow</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79512" y="1052736"/>
            <a:ext cx="4176464" cy="5667741"/>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572000" y="1052736"/>
            <a:ext cx="4409030" cy="1656184"/>
          </a:xfrm>
          <a:prstGeom prst="rect">
            <a:avLst/>
          </a:prstGeom>
          <a:noFill/>
          <a:ln w="9525">
            <a:noFill/>
            <a:miter lim="800000"/>
            <a:headEnd/>
            <a:tailEnd/>
          </a:ln>
        </p:spPr>
      </p:pic>
      <p:sp>
        <p:nvSpPr>
          <p:cNvPr id="4" name="TekstSylinder 3"/>
          <p:cNvSpPr txBox="1"/>
          <p:nvPr/>
        </p:nvSpPr>
        <p:spPr>
          <a:xfrm>
            <a:off x="4427984" y="5013176"/>
            <a:ext cx="4416658" cy="646331"/>
          </a:xfrm>
          <a:prstGeom prst="rect">
            <a:avLst/>
          </a:prstGeom>
          <a:noFill/>
        </p:spPr>
        <p:txBody>
          <a:bodyPr wrap="none" rtlCol="0">
            <a:spAutoFit/>
          </a:bodyPr>
          <a:lstStyle/>
          <a:p>
            <a:r>
              <a:rPr lang="nb-NO" dirty="0" smtClean="0"/>
              <a:t>LEFT: </a:t>
            </a:r>
            <a:r>
              <a:rPr lang="nb-NO" dirty="0" err="1" smtClean="0"/>
              <a:t>Fracture-Matrix</a:t>
            </a:r>
            <a:r>
              <a:rPr lang="nb-NO" dirty="0" smtClean="0"/>
              <a:t> Fluid </a:t>
            </a:r>
            <a:r>
              <a:rPr lang="nb-NO" dirty="0" err="1" smtClean="0"/>
              <a:t>Interaction</a:t>
            </a:r>
            <a:endParaRPr lang="nb-NO" dirty="0" smtClean="0"/>
          </a:p>
          <a:p>
            <a:r>
              <a:rPr lang="nb-NO" dirty="0" smtClean="0"/>
              <a:t>during CO2 </a:t>
            </a:r>
            <a:r>
              <a:rPr lang="nb-NO" dirty="0" err="1" smtClean="0"/>
              <a:t>injection</a:t>
            </a:r>
            <a:endParaRPr lang="nb-NO" dirty="0"/>
          </a:p>
        </p:txBody>
      </p:sp>
      <p:sp>
        <p:nvSpPr>
          <p:cNvPr id="5" name="TekstSylinder 4"/>
          <p:cNvSpPr txBox="1"/>
          <p:nvPr/>
        </p:nvSpPr>
        <p:spPr>
          <a:xfrm>
            <a:off x="4445278" y="2996952"/>
            <a:ext cx="4698722" cy="648072"/>
          </a:xfrm>
          <a:prstGeom prst="rect">
            <a:avLst/>
          </a:prstGeom>
          <a:noFill/>
        </p:spPr>
        <p:txBody>
          <a:bodyPr wrap="square" rtlCol="0">
            <a:spAutoFit/>
          </a:bodyPr>
          <a:lstStyle/>
          <a:p>
            <a:r>
              <a:rPr lang="nb-NO" dirty="0" err="1" smtClean="0"/>
              <a:t>Above</a:t>
            </a:r>
            <a:r>
              <a:rPr lang="nb-NO" dirty="0" smtClean="0"/>
              <a:t>: </a:t>
            </a:r>
            <a:r>
              <a:rPr lang="nb-NO" dirty="0" err="1" smtClean="0"/>
              <a:t>Impacts</a:t>
            </a:r>
            <a:r>
              <a:rPr lang="nb-NO" dirty="0" smtClean="0"/>
              <a:t> from favorable and </a:t>
            </a:r>
          </a:p>
          <a:p>
            <a:r>
              <a:rPr lang="nb-NO" dirty="0" err="1" smtClean="0"/>
              <a:t>unfavorable</a:t>
            </a:r>
            <a:r>
              <a:rPr lang="nb-NO" dirty="0" smtClean="0"/>
              <a:t> </a:t>
            </a:r>
            <a:r>
              <a:rPr lang="nb-NO" dirty="0" err="1" smtClean="0"/>
              <a:t>mobility</a:t>
            </a:r>
            <a:r>
              <a:rPr lang="nb-NO" dirty="0" smtClean="0"/>
              <a:t> </a:t>
            </a:r>
            <a:r>
              <a:rPr lang="nb-NO" dirty="0" err="1" smtClean="0"/>
              <a:t>control</a:t>
            </a:r>
            <a:r>
              <a:rPr lang="nb-NO" dirty="0" smtClean="0"/>
              <a:t> at pore </a:t>
            </a:r>
            <a:r>
              <a:rPr lang="nb-NO" dirty="0" err="1" smtClean="0"/>
              <a:t>level</a:t>
            </a:r>
            <a:endParaRPr lang="nb-NO" dirty="0"/>
          </a:p>
        </p:txBody>
      </p:sp>
      <p:sp>
        <p:nvSpPr>
          <p:cNvPr id="6" name="TekstSylinder 5"/>
          <p:cNvSpPr txBox="1"/>
          <p:nvPr/>
        </p:nvSpPr>
        <p:spPr>
          <a:xfrm>
            <a:off x="2051720" y="188640"/>
            <a:ext cx="4867615" cy="584775"/>
          </a:xfrm>
          <a:prstGeom prst="rect">
            <a:avLst/>
          </a:prstGeom>
          <a:noFill/>
        </p:spPr>
        <p:txBody>
          <a:bodyPr wrap="none" rtlCol="0">
            <a:spAutoFit/>
          </a:bodyPr>
          <a:lstStyle/>
          <a:p>
            <a:r>
              <a:rPr lang="nb-NO" sz="3200" dirty="0" smtClean="0"/>
              <a:t>Pore </a:t>
            </a:r>
            <a:r>
              <a:rPr lang="nb-NO" sz="3200" dirty="0" err="1" smtClean="0"/>
              <a:t>Level</a:t>
            </a:r>
            <a:r>
              <a:rPr lang="nb-NO" sz="3200" dirty="0" smtClean="0"/>
              <a:t> </a:t>
            </a:r>
            <a:r>
              <a:rPr lang="nb-NO" sz="3200" dirty="0" err="1" smtClean="0"/>
              <a:t>Visualization</a:t>
            </a:r>
            <a:endParaRPr lang="nb-NO" sz="3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East Seminole Core Plugs</a:t>
            </a:r>
            <a:endParaRPr lang="en-US" dirty="0"/>
          </a:p>
        </p:txBody>
      </p:sp>
      <p:pic>
        <p:nvPicPr>
          <p:cNvPr id="7"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54691" y="1600200"/>
            <a:ext cx="6034617"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266609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Plug Preparation</a:t>
            </a:r>
            <a:endParaRPr lang="en-US" dirty="0"/>
          </a:p>
        </p:txBody>
      </p:sp>
      <p:sp>
        <p:nvSpPr>
          <p:cNvPr id="4" name="Footer Placeholder 3"/>
          <p:cNvSpPr>
            <a:spLocks noGrp="1"/>
          </p:cNvSpPr>
          <p:nvPr>
            <p:ph type="ftr" sz="quarter" idx="11"/>
          </p:nvPr>
        </p:nvSpPr>
        <p:spPr/>
        <p:txBody>
          <a:bodyPr/>
          <a:lstStyle/>
          <a:p>
            <a:pPr>
              <a:defRPr/>
            </a:pPr>
            <a:r>
              <a:rPr lang="en-US" dirty="0">
                <a:solidFill>
                  <a:srgbClr val="000000">
                    <a:lumMod val="65000"/>
                    <a:lumOff val="35000"/>
                  </a:srgbClr>
                </a:solidFill>
              </a:rPr>
              <a:t>Dept. of Physics and Technology</a:t>
            </a:r>
            <a:endParaRPr lang="nb-NO" dirty="0">
              <a:solidFill>
                <a:srgbClr val="000000">
                  <a:lumMod val="65000"/>
                  <a:lumOff val="35000"/>
                </a:srgbClr>
              </a:solidFill>
            </a:endParaRPr>
          </a:p>
        </p:txBody>
      </p:sp>
      <p:pic>
        <p:nvPicPr>
          <p:cNvPr id="5" name="Content Placeholder 4"/>
          <p:cNvPicPr>
            <a:picLocks noGrp="1"/>
          </p:cNvPicPr>
          <p:nvPr>
            <p:ph idx="1"/>
          </p:nvPr>
        </p:nvPicPr>
        <p:blipFill>
          <a:blip r:embed="rId2" cstate="print"/>
          <a:srcRect/>
          <a:stretch>
            <a:fillRect/>
          </a:stretch>
        </p:blipFill>
        <p:spPr bwMode="auto">
          <a:xfrm>
            <a:off x="457200" y="2218527"/>
            <a:ext cx="8229600" cy="2886083"/>
          </a:xfrm>
          <a:prstGeom prst="rect">
            <a:avLst/>
          </a:prstGeom>
          <a:noFill/>
          <a:ln w="9525">
            <a:noFill/>
            <a:miter lim="800000"/>
            <a:headEnd/>
            <a:tailEnd/>
          </a:ln>
        </p:spPr>
      </p:pic>
    </p:spTree>
    <p:extLst>
      <p:ext uri="{BB962C8B-B14F-4D97-AF65-F5344CB8AC3E}">
        <p14:creationId xmlns:p14="http://schemas.microsoft.com/office/powerpoint/2010/main" xmlns="" val="330377841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Oil-Wet Carbonate Core Plugs: </a:t>
            </a:r>
            <a:br>
              <a:rPr lang="en-US" dirty="0" smtClean="0"/>
            </a:br>
            <a:r>
              <a:rPr lang="en-US" dirty="0" smtClean="0"/>
              <a:t>IEOR (WF + CO</a:t>
            </a:r>
            <a:r>
              <a:rPr lang="en-US" baseline="-25000" dirty="0" smtClean="0"/>
              <a:t>2 </a:t>
            </a:r>
            <a:r>
              <a:rPr lang="en-US" dirty="0" smtClean="0"/>
              <a:t>+ CO</a:t>
            </a:r>
            <a:r>
              <a:rPr lang="en-US" baseline="-25000" dirty="0" smtClean="0"/>
              <a:t>2</a:t>
            </a:r>
            <a:r>
              <a:rPr lang="en-US" dirty="0" smtClean="0"/>
              <a:t>-foam)</a:t>
            </a:r>
            <a:endParaRPr lang="en-US" dirty="0"/>
          </a:p>
        </p:txBody>
      </p:sp>
      <p:sp>
        <p:nvSpPr>
          <p:cNvPr id="4" name="Footer Placeholder 3"/>
          <p:cNvSpPr>
            <a:spLocks noGrp="1"/>
          </p:cNvSpPr>
          <p:nvPr>
            <p:ph type="ftr" sz="quarter" idx="11"/>
          </p:nvPr>
        </p:nvSpPr>
        <p:spPr/>
        <p:txBody>
          <a:bodyPr/>
          <a:lstStyle/>
          <a:p>
            <a:pPr>
              <a:defRPr/>
            </a:pPr>
            <a:r>
              <a:rPr lang="en-US">
                <a:solidFill>
                  <a:srgbClr val="000000">
                    <a:lumMod val="65000"/>
                    <a:lumOff val="35000"/>
                  </a:srgbClr>
                </a:solidFill>
              </a:rPr>
              <a:t>Dept. of Physics and Technology</a:t>
            </a:r>
            <a:endParaRPr lang="nb-NO" dirty="0">
              <a:solidFill>
                <a:srgbClr val="000000">
                  <a:lumMod val="65000"/>
                  <a:lumOff val="35000"/>
                </a:srgbClr>
              </a:solidFill>
            </a:endParaRPr>
          </a:p>
        </p:txBody>
      </p:sp>
      <p:pic>
        <p:nvPicPr>
          <p:cNvPr id="5" name="Content Placeholder 4"/>
          <p:cNvPicPr>
            <a:picLocks noGrp="1"/>
          </p:cNvPicPr>
          <p:nvPr>
            <p:ph idx="1"/>
          </p:nvPr>
        </p:nvPicPr>
        <p:blipFill>
          <a:blip r:embed="rId2" cstate="print"/>
          <a:srcRect/>
          <a:stretch>
            <a:fillRect/>
          </a:stretch>
        </p:blipFill>
        <p:spPr bwMode="auto">
          <a:xfrm>
            <a:off x="802331" y="1196975"/>
            <a:ext cx="7539338" cy="4929188"/>
          </a:xfrm>
          <a:prstGeom prst="rect">
            <a:avLst/>
          </a:prstGeom>
          <a:noFill/>
        </p:spPr>
      </p:pic>
    </p:spTree>
    <p:extLst>
      <p:ext uri="{BB962C8B-B14F-4D97-AF65-F5344CB8AC3E}">
        <p14:creationId xmlns:p14="http://schemas.microsoft.com/office/powerpoint/2010/main" xmlns="" val="228596514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solidFill>
                  <a:srgbClr val="000000">
                    <a:lumMod val="65000"/>
                    <a:lumOff val="35000"/>
                  </a:srgbClr>
                </a:solidFill>
              </a:rPr>
              <a:t>Dept. of Physics and Technology</a:t>
            </a:r>
            <a:endParaRPr lang="nb-NO" dirty="0">
              <a:solidFill>
                <a:srgbClr val="000000">
                  <a:lumMod val="65000"/>
                  <a:lumOff val="35000"/>
                </a:srgbClr>
              </a:solidFill>
            </a:endParaRPr>
          </a:p>
        </p:txBody>
      </p:sp>
      <p:pic>
        <p:nvPicPr>
          <p:cNvPr id="5" name="Content Placeholder 4"/>
          <p:cNvPicPr>
            <a:picLocks noGrp="1"/>
          </p:cNvPicPr>
          <p:nvPr>
            <p:ph idx="1"/>
          </p:nvPr>
        </p:nvPicPr>
        <p:blipFill>
          <a:blip r:embed="rId2" cstate="print"/>
          <a:srcRect/>
          <a:stretch>
            <a:fillRect/>
          </a:stretch>
        </p:blipFill>
        <p:spPr bwMode="auto">
          <a:xfrm>
            <a:off x="536361" y="1196975"/>
            <a:ext cx="8071278" cy="4929188"/>
          </a:xfrm>
          <a:prstGeom prst="rect">
            <a:avLst/>
          </a:prstGeom>
          <a:noFill/>
        </p:spPr>
      </p:pic>
      <p:sp>
        <p:nvSpPr>
          <p:cNvPr id="6" name="Title 1"/>
          <p:cNvSpPr>
            <a:spLocks noGrp="1"/>
          </p:cNvSpPr>
          <p:nvPr>
            <p:ph type="title"/>
          </p:nvPr>
        </p:nvSpPr>
        <p:spPr/>
        <p:txBody>
          <a:bodyPr/>
          <a:lstStyle/>
          <a:p>
            <a:r>
              <a:rPr lang="en-US" dirty="0" smtClean="0"/>
              <a:t>Oil-Wet Carbonate Core Plugs: </a:t>
            </a:r>
            <a:br>
              <a:rPr lang="en-US" dirty="0" smtClean="0"/>
            </a:br>
            <a:r>
              <a:rPr lang="en-US" dirty="0" smtClean="0"/>
              <a:t>IEOR (WF+CO</a:t>
            </a:r>
            <a:r>
              <a:rPr lang="en-US" baseline="-25000" dirty="0" smtClean="0"/>
              <a:t>2</a:t>
            </a:r>
            <a:r>
              <a:rPr lang="en-US" dirty="0" smtClean="0"/>
              <a:t>-foam)</a:t>
            </a:r>
            <a:endParaRPr lang="en-US" dirty="0"/>
          </a:p>
        </p:txBody>
      </p:sp>
    </p:spTree>
    <p:extLst>
      <p:ext uri="{BB962C8B-B14F-4D97-AF65-F5344CB8AC3E}">
        <p14:creationId xmlns:p14="http://schemas.microsoft.com/office/powerpoint/2010/main" xmlns="" val="302607906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47662"/>
            <a:ext cx="8280919" cy="849090"/>
          </a:xfrm>
        </p:spPr>
        <p:txBody>
          <a:bodyPr/>
          <a:lstStyle/>
          <a:p>
            <a:pPr algn="ctr"/>
            <a:r>
              <a:rPr lang="en-US" b="1" dirty="0" smtClean="0"/>
              <a:t>Comparison between miscible CO</a:t>
            </a:r>
            <a:r>
              <a:rPr lang="en-US" b="1" baseline="-25000" dirty="0" smtClean="0"/>
              <a:t>2</a:t>
            </a:r>
            <a:r>
              <a:rPr lang="en-US" b="1" dirty="0" smtClean="0"/>
              <a:t> injection and immiscible and miscible CO</a:t>
            </a:r>
            <a:r>
              <a:rPr lang="en-US" b="1" baseline="-25000" dirty="0" smtClean="0"/>
              <a:t>2</a:t>
            </a:r>
            <a:r>
              <a:rPr lang="en-US" b="1" dirty="0" smtClean="0"/>
              <a:t>-foam</a:t>
            </a:r>
            <a:endParaRPr lang="en-US" b="1" dirty="0"/>
          </a:p>
        </p:txBody>
      </p:sp>
      <p:sp>
        <p:nvSpPr>
          <p:cNvPr id="4" name="Footer Placeholder 3"/>
          <p:cNvSpPr>
            <a:spLocks noGrp="1"/>
          </p:cNvSpPr>
          <p:nvPr>
            <p:ph type="ftr" sz="quarter" idx="11"/>
          </p:nvPr>
        </p:nvSpPr>
        <p:spPr/>
        <p:txBody>
          <a:bodyPr/>
          <a:lstStyle/>
          <a:p>
            <a:pPr>
              <a:defRPr/>
            </a:pPr>
            <a:r>
              <a:rPr lang="en-US">
                <a:solidFill>
                  <a:srgbClr val="000000">
                    <a:lumMod val="65000"/>
                    <a:lumOff val="35000"/>
                  </a:srgbClr>
                </a:solidFill>
              </a:rPr>
              <a:t>Dept. of Physics and Technology</a:t>
            </a:r>
            <a:endParaRPr lang="nb-NO" dirty="0">
              <a:solidFill>
                <a:srgbClr val="000000">
                  <a:lumMod val="65000"/>
                  <a:lumOff val="35000"/>
                </a:srgbClr>
              </a:solidFill>
            </a:endParaRPr>
          </a:p>
        </p:txBody>
      </p:sp>
      <p:pic>
        <p:nvPicPr>
          <p:cNvPr id="5" name="Content Placeholder 4"/>
          <p:cNvPicPr>
            <a:picLocks noGrp="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68" y="1412776"/>
            <a:ext cx="7544574" cy="4929188"/>
          </a:xfrm>
          <a:prstGeom prst="rect">
            <a:avLst/>
          </a:prstGeom>
          <a:noFill/>
        </p:spPr>
      </p:pic>
    </p:spTree>
    <p:extLst>
      <p:ext uri="{BB962C8B-B14F-4D97-AF65-F5344CB8AC3E}">
        <p14:creationId xmlns:p14="http://schemas.microsoft.com/office/powerpoint/2010/main" xmlns="" val="3359995257"/>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8313" y="347663"/>
            <a:ext cx="5256212" cy="633412"/>
          </a:xfrm>
        </p:spPr>
        <p:txBody>
          <a:bodyPr/>
          <a:lstStyle/>
          <a:p>
            <a:r>
              <a:rPr lang="en-US" smtClean="0">
                <a:solidFill>
                  <a:schemeClr val="tx1"/>
                </a:solidFill>
                <a:latin typeface="Times New Roman" pitchFamily="18" charset="0"/>
                <a:cs typeface="Times New Roman" pitchFamily="18" charset="0"/>
              </a:rPr>
              <a:t>Well Location Map</a:t>
            </a:r>
          </a:p>
        </p:txBody>
      </p:sp>
      <p:sp>
        <p:nvSpPr>
          <p:cNvPr id="4" name="Footer Placeholder 3"/>
          <p:cNvSpPr>
            <a:spLocks noGrp="1"/>
          </p:cNvSpPr>
          <p:nvPr>
            <p:ph type="ftr" sz="quarter" idx="11"/>
          </p:nvPr>
        </p:nvSpPr>
        <p:spPr/>
        <p:txBody>
          <a:bodyPr/>
          <a:lstStyle/>
          <a:p>
            <a:pPr>
              <a:defRPr/>
            </a:pPr>
            <a:r>
              <a:rPr lang="nb-NO" dirty="0" smtClean="0">
                <a:solidFill>
                  <a:srgbClr val="000000">
                    <a:lumMod val="65000"/>
                    <a:lumOff val="35000"/>
                  </a:srgbClr>
                </a:solidFill>
                <a:latin typeface="Times New Roman" pitchFamily="18" charset="0"/>
                <a:cs typeface="Times New Roman" pitchFamily="18" charset="0"/>
              </a:rPr>
              <a:t>Department of Physics and Technology</a:t>
            </a:r>
            <a:endParaRPr lang="nb-NO" dirty="0">
              <a:solidFill>
                <a:srgbClr val="000000">
                  <a:lumMod val="65000"/>
                  <a:lumOff val="35000"/>
                </a:srgbClr>
              </a:solidFill>
              <a:latin typeface="Times New Roman" pitchFamily="18" charset="0"/>
              <a:cs typeface="Times New Roman" pitchFamily="18" charset="0"/>
            </a:endParaRPr>
          </a:p>
        </p:txBody>
      </p:sp>
      <p:pic>
        <p:nvPicPr>
          <p:cNvPr id="10244" name="Picture 2" descr="http://upload.wikimedia.org/wikipedia/commons/thumb/a/af/Map_of_Texas_highlighting_Pecos_County.svg/631px-Map_of_Texas_highlighting_Pecos_County.svg.png"/>
          <p:cNvPicPr>
            <a:picLocks noChangeAspect="1" noChangeArrowheads="1"/>
          </p:cNvPicPr>
          <p:nvPr/>
        </p:nvPicPr>
        <p:blipFill>
          <a:blip r:embed="rId3" cstate="print"/>
          <a:srcRect/>
          <a:stretch>
            <a:fillRect/>
          </a:stretch>
        </p:blipFill>
        <p:spPr bwMode="auto">
          <a:xfrm>
            <a:off x="6443663" y="620713"/>
            <a:ext cx="2160587" cy="2054225"/>
          </a:xfrm>
          <a:prstGeom prst="rect">
            <a:avLst/>
          </a:prstGeom>
          <a:noFill/>
          <a:ln w="9525">
            <a:noFill/>
            <a:miter lim="800000"/>
            <a:headEnd/>
            <a:tailEnd/>
          </a:ln>
        </p:spPr>
      </p:pic>
      <p:sp>
        <p:nvSpPr>
          <p:cNvPr id="10245" name="Content Placeholder 2"/>
          <p:cNvSpPr>
            <a:spLocks noGrp="1"/>
          </p:cNvSpPr>
          <p:nvPr>
            <p:ph idx="1"/>
          </p:nvPr>
        </p:nvSpPr>
        <p:spPr>
          <a:xfrm flipV="1">
            <a:off x="457200" y="6126163"/>
            <a:ext cx="8229600" cy="1190625"/>
          </a:xfrm>
        </p:spPr>
        <p:txBody>
          <a:bodyPr/>
          <a:lstStyle/>
          <a:p>
            <a:endParaRPr lang="en-US" smtClean="0"/>
          </a:p>
        </p:txBody>
      </p:sp>
      <p:pic>
        <p:nvPicPr>
          <p:cNvPr id="10246" name="Picture 6"/>
          <p:cNvPicPr>
            <a:picLocks noChangeAspect="1" noChangeArrowheads="1"/>
          </p:cNvPicPr>
          <p:nvPr/>
        </p:nvPicPr>
        <p:blipFill>
          <a:blip r:embed="rId4" cstate="print"/>
          <a:srcRect/>
          <a:stretch>
            <a:fillRect/>
          </a:stretch>
        </p:blipFill>
        <p:spPr bwMode="auto">
          <a:xfrm>
            <a:off x="684213" y="1268413"/>
            <a:ext cx="4751387" cy="5068887"/>
          </a:xfrm>
          <a:prstGeom prst="rect">
            <a:avLst/>
          </a:prstGeom>
          <a:noFill/>
          <a:ln w="9525" algn="ctr">
            <a:noFill/>
            <a:miter lim="800000"/>
            <a:headEnd/>
            <a:tailEnd/>
          </a:ln>
        </p:spPr>
      </p:pic>
      <p:cxnSp>
        <p:nvCxnSpPr>
          <p:cNvPr id="10247" name="Straight Connector 5"/>
          <p:cNvCxnSpPr>
            <a:cxnSpLocks noChangeShapeType="1"/>
          </p:cNvCxnSpPr>
          <p:nvPr/>
        </p:nvCxnSpPr>
        <p:spPr bwMode="auto">
          <a:xfrm flipH="1" flipV="1">
            <a:off x="5435600" y="1268413"/>
            <a:ext cx="1657350" cy="379412"/>
          </a:xfrm>
          <a:prstGeom prst="line">
            <a:avLst/>
          </a:prstGeom>
          <a:noFill/>
          <a:ln w="9525" algn="ctr">
            <a:solidFill>
              <a:schemeClr val="tx1"/>
            </a:solidFill>
            <a:round/>
            <a:headEnd/>
            <a:tailEnd/>
          </a:ln>
        </p:spPr>
      </p:cxnSp>
      <p:cxnSp>
        <p:nvCxnSpPr>
          <p:cNvPr id="10248" name="Straight Connector 7"/>
          <p:cNvCxnSpPr>
            <a:cxnSpLocks noChangeShapeType="1"/>
          </p:cNvCxnSpPr>
          <p:nvPr/>
        </p:nvCxnSpPr>
        <p:spPr bwMode="auto">
          <a:xfrm flipH="1">
            <a:off x="5435600" y="1647825"/>
            <a:ext cx="1657350" cy="4689475"/>
          </a:xfrm>
          <a:prstGeom prst="line">
            <a:avLst/>
          </a:prstGeom>
          <a:noFill/>
          <a:ln w="9525" algn="ctr">
            <a:solidFill>
              <a:schemeClr val="tx1"/>
            </a:solidFill>
            <a:round/>
            <a:headEnd/>
            <a:tailEnd/>
          </a:ln>
        </p:spPr>
      </p:cxnSp>
      <p:sp>
        <p:nvSpPr>
          <p:cNvPr id="10249" name="Rectangle 1"/>
          <p:cNvSpPr>
            <a:spLocks noChangeArrowheads="1"/>
          </p:cNvSpPr>
          <p:nvPr/>
        </p:nvSpPr>
        <p:spPr bwMode="auto">
          <a:xfrm>
            <a:off x="684213" y="1268413"/>
            <a:ext cx="4751387" cy="5068887"/>
          </a:xfrm>
          <a:prstGeom prst="rect">
            <a:avLst/>
          </a:prstGeom>
          <a:noFill/>
          <a:ln w="28575" algn="ctr">
            <a:solidFill>
              <a:schemeClr val="tx1"/>
            </a:solidFill>
            <a:round/>
            <a:headEnd/>
            <a:tailEnd/>
          </a:ln>
        </p:spPr>
        <p:txBody>
          <a:bodyPr wrap="none" anchor="ctr"/>
          <a:lstStyle/>
          <a:p>
            <a:pPr algn="ctr"/>
            <a:endParaRPr lang="en-US" sz="3600" b="0" smtClean="0">
              <a:solidFill>
                <a:srgbClr val="000000"/>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u="sng" dirty="0" smtClean="0">
                <a:solidFill>
                  <a:schemeClr val="bg1"/>
                </a:solidFill>
              </a:rPr>
              <a:t>NorTex Partners:</a:t>
            </a:r>
            <a:br>
              <a:rPr lang="nb-NO" b="1" u="sng" dirty="0" smtClean="0">
                <a:solidFill>
                  <a:schemeClr val="bg1"/>
                </a:solidFill>
              </a:rPr>
            </a:br>
            <a:endParaRPr lang="nb-NO" dirty="0"/>
          </a:p>
        </p:txBody>
      </p:sp>
      <p:sp>
        <p:nvSpPr>
          <p:cNvPr id="4" name="Undertittel 2"/>
          <p:cNvSpPr>
            <a:spLocks noGrp="1"/>
          </p:cNvSpPr>
          <p:nvPr>
            <p:ph idx="1"/>
          </p:nvPr>
        </p:nvSpPr>
        <p:spPr>
          <a:xfrm>
            <a:off x="431032" y="980728"/>
            <a:ext cx="8712968" cy="5877272"/>
          </a:xfrm>
        </p:spPr>
        <p:txBody>
          <a:bodyPr/>
          <a:lstStyle/>
          <a:p>
            <a:pPr>
              <a:buNone/>
            </a:pPr>
            <a:r>
              <a:rPr lang="nb-NO" sz="2000" b="1" u="sng" dirty="0" smtClean="0">
                <a:solidFill>
                  <a:schemeClr val="bg1"/>
                </a:solidFill>
              </a:rPr>
              <a:t>4 </a:t>
            </a:r>
            <a:r>
              <a:rPr lang="nb-NO" sz="2000" b="1" u="sng" dirty="0" err="1" smtClean="0">
                <a:solidFill>
                  <a:schemeClr val="bg1"/>
                </a:solidFill>
              </a:rPr>
              <a:t>Universities</a:t>
            </a:r>
            <a:r>
              <a:rPr lang="nb-NO" sz="2000" b="1" u="sng" dirty="0" smtClean="0">
                <a:solidFill>
                  <a:schemeClr val="bg1"/>
                </a:solidFill>
              </a:rPr>
              <a:t> in Texas, USA</a:t>
            </a:r>
          </a:p>
          <a:p>
            <a:pPr>
              <a:buFontTx/>
              <a:buChar char="-"/>
            </a:pPr>
            <a:r>
              <a:rPr lang="nb-NO" sz="2000" b="1" dirty="0" smtClean="0">
                <a:solidFill>
                  <a:schemeClr val="bg1"/>
                </a:solidFill>
              </a:rPr>
              <a:t>Rice University, Houston, TX, USA</a:t>
            </a:r>
          </a:p>
          <a:p>
            <a:pPr>
              <a:buFontTx/>
              <a:buChar char="-"/>
            </a:pPr>
            <a:r>
              <a:rPr lang="nb-NO" sz="2000" b="1" dirty="0" smtClean="0">
                <a:solidFill>
                  <a:schemeClr val="bg1"/>
                </a:solidFill>
              </a:rPr>
              <a:t>University </a:t>
            </a:r>
            <a:r>
              <a:rPr lang="nb-NO" sz="2000" b="1" dirty="0" err="1" smtClean="0">
                <a:solidFill>
                  <a:schemeClr val="bg1"/>
                </a:solidFill>
              </a:rPr>
              <a:t>of</a:t>
            </a:r>
            <a:r>
              <a:rPr lang="nb-NO" sz="2000" b="1" dirty="0" smtClean="0">
                <a:solidFill>
                  <a:schemeClr val="bg1"/>
                </a:solidFill>
              </a:rPr>
              <a:t> Houston, Houston, TX, USA</a:t>
            </a:r>
          </a:p>
          <a:p>
            <a:pPr>
              <a:buFontTx/>
              <a:buChar char="-"/>
            </a:pPr>
            <a:r>
              <a:rPr lang="nb-NO" sz="2000" b="1" dirty="0" smtClean="0">
                <a:solidFill>
                  <a:schemeClr val="bg1"/>
                </a:solidFill>
              </a:rPr>
              <a:t>University </a:t>
            </a:r>
            <a:r>
              <a:rPr lang="nb-NO" sz="2000" b="1" dirty="0" err="1" smtClean="0">
                <a:solidFill>
                  <a:schemeClr val="bg1"/>
                </a:solidFill>
              </a:rPr>
              <a:t>of</a:t>
            </a:r>
            <a:r>
              <a:rPr lang="nb-NO" sz="2000" b="1" dirty="0" smtClean="0">
                <a:solidFill>
                  <a:schemeClr val="bg1"/>
                </a:solidFill>
              </a:rPr>
              <a:t> Texas at Austin, Austin, TX, USA</a:t>
            </a:r>
          </a:p>
          <a:p>
            <a:pPr>
              <a:buFontTx/>
              <a:buChar char="-"/>
            </a:pPr>
            <a:r>
              <a:rPr lang="nb-NO" sz="2000" b="1" dirty="0" smtClean="0">
                <a:solidFill>
                  <a:schemeClr val="bg1"/>
                </a:solidFill>
              </a:rPr>
              <a:t>Texas A&amp;M University, College </a:t>
            </a:r>
            <a:r>
              <a:rPr lang="nb-NO" sz="2000" b="1" dirty="0" err="1" smtClean="0">
                <a:solidFill>
                  <a:schemeClr val="bg1"/>
                </a:solidFill>
              </a:rPr>
              <a:t>Station</a:t>
            </a:r>
            <a:r>
              <a:rPr lang="nb-NO" sz="2000" b="1" dirty="0" smtClean="0">
                <a:solidFill>
                  <a:schemeClr val="bg1"/>
                </a:solidFill>
              </a:rPr>
              <a:t>, TX, USA</a:t>
            </a:r>
          </a:p>
          <a:p>
            <a:pPr algn="l">
              <a:buNone/>
            </a:pPr>
            <a:endParaRPr lang="nb-NO" sz="2000" b="1" u="sng" dirty="0" smtClean="0">
              <a:solidFill>
                <a:schemeClr val="bg1"/>
              </a:solidFill>
            </a:endParaRPr>
          </a:p>
          <a:p>
            <a:pPr algn="l">
              <a:buNone/>
            </a:pPr>
            <a:r>
              <a:rPr lang="nb-NO" sz="2000" b="1" u="sng" dirty="0" smtClean="0">
                <a:solidFill>
                  <a:schemeClr val="bg1"/>
                </a:solidFill>
              </a:rPr>
              <a:t>3 </a:t>
            </a:r>
            <a:r>
              <a:rPr lang="nb-NO" sz="2000" b="1" u="sng" dirty="0" err="1" smtClean="0">
                <a:solidFill>
                  <a:schemeClr val="bg1"/>
                </a:solidFill>
              </a:rPr>
              <a:t>Universities</a:t>
            </a:r>
            <a:r>
              <a:rPr lang="nb-NO" sz="2000" b="1" u="sng" dirty="0" smtClean="0">
                <a:solidFill>
                  <a:schemeClr val="bg1"/>
                </a:solidFill>
              </a:rPr>
              <a:t> in </a:t>
            </a:r>
            <a:r>
              <a:rPr lang="nb-NO" sz="2000" b="1" u="sng" dirty="0" err="1" smtClean="0">
                <a:solidFill>
                  <a:schemeClr val="bg1"/>
                </a:solidFill>
              </a:rPr>
              <a:t>Norway</a:t>
            </a:r>
            <a:r>
              <a:rPr lang="nb-NO" sz="2000" b="1" u="sng" dirty="0" smtClean="0">
                <a:solidFill>
                  <a:schemeClr val="bg1"/>
                </a:solidFill>
              </a:rPr>
              <a:t>:</a:t>
            </a:r>
          </a:p>
          <a:p>
            <a:pPr algn="l">
              <a:buFontTx/>
              <a:buChar char="-"/>
            </a:pPr>
            <a:r>
              <a:rPr lang="nb-NO" sz="2000" b="1" dirty="0" smtClean="0">
                <a:solidFill>
                  <a:schemeClr val="bg1"/>
                </a:solidFill>
              </a:rPr>
              <a:t>University </a:t>
            </a:r>
            <a:r>
              <a:rPr lang="nb-NO" sz="2000" b="1" dirty="0" err="1" smtClean="0">
                <a:solidFill>
                  <a:schemeClr val="bg1"/>
                </a:solidFill>
              </a:rPr>
              <a:t>of</a:t>
            </a:r>
            <a:r>
              <a:rPr lang="nb-NO" sz="2000" b="1" dirty="0" smtClean="0">
                <a:solidFill>
                  <a:schemeClr val="bg1"/>
                </a:solidFill>
              </a:rPr>
              <a:t> Bergen, Bergen, </a:t>
            </a:r>
            <a:r>
              <a:rPr lang="nb-NO" sz="2000" b="1" dirty="0" err="1" smtClean="0">
                <a:solidFill>
                  <a:schemeClr val="bg1"/>
                </a:solidFill>
              </a:rPr>
              <a:t>Norway</a:t>
            </a:r>
            <a:endParaRPr lang="nb-NO" sz="2000" b="1" dirty="0" smtClean="0">
              <a:solidFill>
                <a:schemeClr val="bg1"/>
              </a:solidFill>
            </a:endParaRPr>
          </a:p>
          <a:p>
            <a:pPr algn="l">
              <a:buFontTx/>
              <a:buChar char="-"/>
            </a:pPr>
            <a:r>
              <a:rPr lang="nb-NO" sz="2000" b="1" dirty="0" smtClean="0">
                <a:solidFill>
                  <a:schemeClr val="bg1"/>
                </a:solidFill>
              </a:rPr>
              <a:t>University </a:t>
            </a:r>
            <a:r>
              <a:rPr lang="nb-NO" sz="2000" b="1" dirty="0" err="1" smtClean="0">
                <a:solidFill>
                  <a:schemeClr val="bg1"/>
                </a:solidFill>
              </a:rPr>
              <a:t>of</a:t>
            </a:r>
            <a:r>
              <a:rPr lang="nb-NO" sz="2000" b="1" dirty="0" smtClean="0">
                <a:solidFill>
                  <a:schemeClr val="bg1"/>
                </a:solidFill>
              </a:rPr>
              <a:t> Stavanger, Stavanger, </a:t>
            </a:r>
            <a:r>
              <a:rPr lang="nb-NO" sz="2000" b="1" dirty="0" err="1" smtClean="0">
                <a:solidFill>
                  <a:schemeClr val="bg1"/>
                </a:solidFill>
              </a:rPr>
              <a:t>Norway</a:t>
            </a:r>
            <a:endParaRPr lang="nb-NO" sz="2000" b="1" dirty="0" smtClean="0">
              <a:solidFill>
                <a:schemeClr val="bg1"/>
              </a:solidFill>
            </a:endParaRPr>
          </a:p>
          <a:p>
            <a:pPr algn="l">
              <a:buFontTx/>
              <a:buChar char="-"/>
            </a:pPr>
            <a:r>
              <a:rPr lang="nb-NO" sz="2000" b="1" dirty="0" smtClean="0">
                <a:solidFill>
                  <a:schemeClr val="bg1"/>
                </a:solidFill>
              </a:rPr>
              <a:t>NTNU, Trondheim, </a:t>
            </a:r>
            <a:r>
              <a:rPr lang="nb-NO" sz="2000" b="1" dirty="0" err="1" smtClean="0">
                <a:solidFill>
                  <a:schemeClr val="bg1"/>
                </a:solidFill>
              </a:rPr>
              <a:t>Norway</a:t>
            </a:r>
            <a:endParaRPr lang="nb-NO" sz="2000" b="1" dirty="0" smtClean="0">
              <a:solidFill>
                <a:schemeClr val="bg1"/>
              </a:solidFill>
            </a:endParaRPr>
          </a:p>
          <a:p>
            <a:pPr>
              <a:buNone/>
            </a:pPr>
            <a:endParaRPr lang="nb-NO" sz="2000" b="1" u="sng" dirty="0" smtClean="0">
              <a:solidFill>
                <a:schemeClr val="bg1"/>
              </a:solidFill>
            </a:endParaRPr>
          </a:p>
          <a:p>
            <a:pPr>
              <a:buNone/>
            </a:pPr>
            <a:r>
              <a:rPr lang="nb-NO" sz="2000" b="1" u="sng" dirty="0" smtClean="0">
                <a:solidFill>
                  <a:schemeClr val="bg1"/>
                </a:solidFill>
              </a:rPr>
              <a:t>Industry </a:t>
            </a:r>
            <a:r>
              <a:rPr lang="nb-NO" sz="2000" b="1" u="sng" dirty="0" err="1" smtClean="0">
                <a:solidFill>
                  <a:schemeClr val="bg1"/>
                </a:solidFill>
              </a:rPr>
              <a:t>Board</a:t>
            </a:r>
            <a:r>
              <a:rPr lang="nb-NO" sz="2000" b="1" u="sng" dirty="0" smtClean="0">
                <a:solidFill>
                  <a:schemeClr val="bg1"/>
                </a:solidFill>
              </a:rPr>
              <a:t> </a:t>
            </a:r>
            <a:r>
              <a:rPr lang="nb-NO" sz="2000" b="1" u="sng" dirty="0" err="1" smtClean="0">
                <a:solidFill>
                  <a:schemeClr val="bg1"/>
                </a:solidFill>
              </a:rPr>
              <a:t>Members</a:t>
            </a:r>
            <a:endParaRPr lang="nb-NO" sz="2000" b="1" u="sng" dirty="0" smtClean="0">
              <a:solidFill>
                <a:schemeClr val="bg1"/>
              </a:solidFill>
            </a:endParaRPr>
          </a:p>
          <a:p>
            <a:pPr>
              <a:buFontTx/>
              <a:buChar char="-"/>
            </a:pPr>
            <a:r>
              <a:rPr lang="nb-NO" sz="2000" b="1" dirty="0" smtClean="0">
                <a:solidFill>
                  <a:schemeClr val="bg1"/>
                </a:solidFill>
              </a:rPr>
              <a:t>Statoil Petroleum ASA, Schlumberger, </a:t>
            </a:r>
            <a:r>
              <a:rPr lang="nb-NO" sz="2000" b="1" dirty="0" err="1" smtClean="0">
                <a:solidFill>
                  <a:schemeClr val="bg1"/>
                </a:solidFill>
              </a:rPr>
              <a:t>OneSubsea</a:t>
            </a:r>
            <a:endParaRPr lang="nb-NO" sz="2000" b="1" dirty="0" smtClean="0">
              <a:solidFill>
                <a:schemeClr val="bg1"/>
              </a:solidFill>
            </a:endParaRPr>
          </a:p>
          <a:p>
            <a:pPr>
              <a:buNone/>
            </a:pPr>
            <a:r>
              <a:rPr lang="nb-NO" sz="2000" b="1" u="sng" dirty="0" smtClean="0">
                <a:solidFill>
                  <a:schemeClr val="bg1"/>
                </a:solidFill>
              </a:rPr>
              <a:t>Industry Partners</a:t>
            </a:r>
          </a:p>
          <a:p>
            <a:pPr>
              <a:buFontTx/>
              <a:buChar char="-"/>
            </a:pPr>
            <a:r>
              <a:rPr lang="nb-NO" sz="2000" b="1" dirty="0" err="1" smtClean="0">
                <a:solidFill>
                  <a:schemeClr val="bg1"/>
                </a:solidFill>
              </a:rPr>
              <a:t>Denbury</a:t>
            </a:r>
            <a:r>
              <a:rPr lang="nb-NO" sz="2000" b="1" dirty="0" smtClean="0">
                <a:solidFill>
                  <a:schemeClr val="bg1"/>
                </a:solidFill>
              </a:rPr>
              <a:t>, </a:t>
            </a:r>
            <a:r>
              <a:rPr lang="nb-NO" sz="2000" b="1" dirty="0" err="1" smtClean="0">
                <a:solidFill>
                  <a:schemeClr val="bg1"/>
                </a:solidFill>
              </a:rPr>
              <a:t>Natl</a:t>
            </a:r>
            <a:r>
              <a:rPr lang="nb-NO" sz="2000" b="1" dirty="0" smtClean="0">
                <a:solidFill>
                  <a:schemeClr val="bg1"/>
                </a:solidFill>
              </a:rPr>
              <a:t>. Oil </a:t>
            </a:r>
            <a:r>
              <a:rPr lang="nb-NO" sz="2000" b="1" dirty="0" err="1" smtClean="0">
                <a:solidFill>
                  <a:schemeClr val="bg1"/>
                </a:solidFill>
              </a:rPr>
              <a:t>Well</a:t>
            </a:r>
            <a:r>
              <a:rPr lang="nb-NO" sz="2000" b="1" dirty="0" smtClean="0">
                <a:solidFill>
                  <a:schemeClr val="bg1"/>
                </a:solidFill>
              </a:rPr>
              <a:t> </a:t>
            </a:r>
            <a:r>
              <a:rPr lang="nb-NO" sz="2000" b="1" dirty="0" err="1" smtClean="0">
                <a:solidFill>
                  <a:schemeClr val="bg1"/>
                </a:solidFill>
              </a:rPr>
              <a:t>Varco</a:t>
            </a:r>
            <a:r>
              <a:rPr lang="nb-NO" sz="2000" b="1" dirty="0" smtClean="0">
                <a:solidFill>
                  <a:schemeClr val="bg1"/>
                </a:solidFill>
              </a:rPr>
              <a:t>, FMC, </a:t>
            </a:r>
            <a:r>
              <a:rPr lang="nb-NO" sz="2000" b="1" dirty="0" err="1" smtClean="0">
                <a:solidFill>
                  <a:schemeClr val="bg1"/>
                </a:solidFill>
              </a:rPr>
              <a:t>Kinder</a:t>
            </a:r>
            <a:r>
              <a:rPr lang="nb-NO" sz="2000" b="1" dirty="0" smtClean="0">
                <a:solidFill>
                  <a:schemeClr val="bg1"/>
                </a:solidFill>
              </a:rPr>
              <a:t> Morgan, Hess, BP, Total, </a:t>
            </a:r>
          </a:p>
          <a:p>
            <a:pPr>
              <a:buNone/>
            </a:pPr>
            <a:r>
              <a:rPr lang="nb-NO" sz="2000" b="1" dirty="0" smtClean="0">
                <a:solidFill>
                  <a:schemeClr val="bg1"/>
                </a:solidFill>
              </a:rPr>
              <a:t>	</a:t>
            </a:r>
            <a:r>
              <a:rPr lang="nb-NO" sz="2000" b="1" dirty="0" err="1" smtClean="0">
                <a:solidFill>
                  <a:schemeClr val="bg1"/>
                </a:solidFill>
              </a:rPr>
              <a:t>Oxy</a:t>
            </a:r>
            <a:r>
              <a:rPr lang="nb-NO" sz="2000" b="1" dirty="0" smtClean="0">
                <a:solidFill>
                  <a:schemeClr val="bg1"/>
                </a:solidFill>
              </a:rPr>
              <a:t>, Shell, </a:t>
            </a:r>
            <a:r>
              <a:rPr lang="nb-NO" sz="2000" b="1" dirty="0" err="1" smtClean="0">
                <a:solidFill>
                  <a:schemeClr val="bg1"/>
                </a:solidFill>
              </a:rPr>
              <a:t>Wintershall</a:t>
            </a:r>
            <a:r>
              <a:rPr lang="nb-NO" sz="2000" b="1" dirty="0" smtClean="0">
                <a:solidFill>
                  <a:schemeClr val="bg1"/>
                </a:solidFill>
              </a:rPr>
              <a:t>, </a:t>
            </a:r>
            <a:r>
              <a:rPr lang="nb-NO" sz="2000" b="1" dirty="0" err="1" smtClean="0">
                <a:solidFill>
                  <a:schemeClr val="bg1"/>
                </a:solidFill>
              </a:rPr>
              <a:t>Tabula</a:t>
            </a:r>
            <a:r>
              <a:rPr lang="nb-NO" sz="2000" b="1" dirty="0" smtClean="0">
                <a:solidFill>
                  <a:schemeClr val="bg1"/>
                </a:solidFill>
              </a:rPr>
              <a:t> Rasa, American Res. and Chevron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ctr"/>
            <a:r>
              <a:rPr lang="en-US" smtClean="0">
                <a:solidFill>
                  <a:schemeClr val="tx1"/>
                </a:solidFill>
                <a:latin typeface="Times New Roman" pitchFamily="18" charset="0"/>
                <a:cs typeface="Times New Roman" pitchFamily="18" charset="0"/>
              </a:rPr>
              <a:t>Geologic Model</a:t>
            </a:r>
          </a:p>
        </p:txBody>
      </p:sp>
      <p:sp>
        <p:nvSpPr>
          <p:cNvPr id="11267" name="Content Placeholder 2"/>
          <p:cNvSpPr>
            <a:spLocks noGrp="1"/>
          </p:cNvSpPr>
          <p:nvPr>
            <p:ph idx="1"/>
          </p:nvPr>
        </p:nvSpPr>
        <p:spPr>
          <a:xfrm>
            <a:off x="468313" y="1196975"/>
            <a:ext cx="8229600" cy="431800"/>
          </a:xfrm>
        </p:spPr>
        <p:txBody>
          <a:bodyPr/>
          <a:lstStyle/>
          <a:p>
            <a:pPr algn="ctr">
              <a:buFontTx/>
              <a:buNone/>
            </a:pPr>
            <a:r>
              <a:rPr lang="en-US" smtClean="0">
                <a:latin typeface="Times New Roman" pitchFamily="18" charset="0"/>
                <a:cs typeface="Times New Roman" pitchFamily="18" charset="0"/>
              </a:rPr>
              <a:t>Lithologies</a:t>
            </a:r>
          </a:p>
        </p:txBody>
      </p:sp>
      <p:sp>
        <p:nvSpPr>
          <p:cNvPr id="4" name="Footer Placeholder 3"/>
          <p:cNvSpPr>
            <a:spLocks noGrp="1"/>
          </p:cNvSpPr>
          <p:nvPr>
            <p:ph type="ftr" sz="quarter" idx="11"/>
          </p:nvPr>
        </p:nvSpPr>
        <p:spPr/>
        <p:txBody>
          <a:bodyPr/>
          <a:lstStyle/>
          <a:p>
            <a:pPr>
              <a:defRPr/>
            </a:pPr>
            <a:r>
              <a:rPr lang="nb-NO" dirty="0" smtClean="0">
                <a:solidFill>
                  <a:srgbClr val="000000">
                    <a:lumMod val="65000"/>
                    <a:lumOff val="35000"/>
                  </a:srgbClr>
                </a:solidFill>
                <a:latin typeface="Times New Roman" pitchFamily="18" charset="0"/>
                <a:cs typeface="Times New Roman" pitchFamily="18" charset="0"/>
              </a:rPr>
              <a:t>Department of Physics and Technology</a:t>
            </a:r>
            <a:endParaRPr lang="nb-NO" dirty="0">
              <a:solidFill>
                <a:srgbClr val="000000">
                  <a:lumMod val="65000"/>
                  <a:lumOff val="35000"/>
                </a:srgbClr>
              </a:solidFill>
              <a:latin typeface="Times New Roman" pitchFamily="18" charset="0"/>
              <a:cs typeface="Times New Roman" pitchFamily="18" charset="0"/>
            </a:endParaRPr>
          </a:p>
        </p:txBody>
      </p:sp>
      <p:pic>
        <p:nvPicPr>
          <p:cNvPr id="11269" name="Picture 7"/>
          <p:cNvPicPr>
            <a:picLocks noChangeAspect="1" noChangeArrowheads="1"/>
          </p:cNvPicPr>
          <p:nvPr/>
        </p:nvPicPr>
        <p:blipFill>
          <a:blip r:embed="rId3" cstate="print"/>
          <a:srcRect/>
          <a:stretch>
            <a:fillRect/>
          </a:stretch>
        </p:blipFill>
        <p:spPr bwMode="auto">
          <a:xfrm>
            <a:off x="1443038" y="1989138"/>
            <a:ext cx="6257925" cy="3854450"/>
          </a:xfrm>
          <a:prstGeom prst="rect">
            <a:avLst/>
          </a:prstGeom>
          <a:noFill/>
          <a:ln w="9525" algn="ctr">
            <a:noFill/>
            <a:miter lim="800000"/>
            <a:headEnd/>
            <a:tailEnd/>
          </a:ln>
        </p:spPr>
      </p:pic>
      <p:pic>
        <p:nvPicPr>
          <p:cNvPr id="11270" name="Picture 8"/>
          <p:cNvPicPr>
            <a:picLocks noChangeAspect="1" noChangeArrowheads="1"/>
          </p:cNvPicPr>
          <p:nvPr/>
        </p:nvPicPr>
        <p:blipFill>
          <a:blip r:embed="rId4" cstate="print"/>
          <a:srcRect/>
          <a:stretch>
            <a:fillRect/>
          </a:stretch>
        </p:blipFill>
        <p:spPr bwMode="auto">
          <a:xfrm>
            <a:off x="6227763" y="1989138"/>
            <a:ext cx="1343025" cy="1562100"/>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algn="ctr"/>
            <a:r>
              <a:rPr lang="en-US" smtClean="0">
                <a:solidFill>
                  <a:schemeClr val="tx1"/>
                </a:solidFill>
                <a:latin typeface="Times New Roman" pitchFamily="18" charset="0"/>
                <a:cs typeface="Times New Roman" pitchFamily="18" charset="0"/>
              </a:rPr>
              <a:t>Geologic Model</a:t>
            </a:r>
          </a:p>
        </p:txBody>
      </p:sp>
      <p:sp>
        <p:nvSpPr>
          <p:cNvPr id="12291" name="Content Placeholder 2"/>
          <p:cNvSpPr>
            <a:spLocks noGrp="1"/>
          </p:cNvSpPr>
          <p:nvPr>
            <p:ph idx="1"/>
          </p:nvPr>
        </p:nvSpPr>
        <p:spPr>
          <a:xfrm>
            <a:off x="457200" y="1196975"/>
            <a:ext cx="8229600" cy="360363"/>
          </a:xfrm>
        </p:spPr>
        <p:txBody>
          <a:bodyPr/>
          <a:lstStyle/>
          <a:p>
            <a:pPr algn="ctr">
              <a:buFontTx/>
              <a:buNone/>
            </a:pPr>
            <a:r>
              <a:rPr lang="en-US" smtClean="0">
                <a:latin typeface="Times New Roman" pitchFamily="18" charset="0"/>
                <a:cs typeface="Times New Roman" pitchFamily="18" charset="0"/>
              </a:rPr>
              <a:t>Petrophysical Properties</a:t>
            </a:r>
          </a:p>
        </p:txBody>
      </p:sp>
      <p:sp>
        <p:nvSpPr>
          <p:cNvPr id="4" name="Footer Placeholder 3"/>
          <p:cNvSpPr>
            <a:spLocks noGrp="1"/>
          </p:cNvSpPr>
          <p:nvPr>
            <p:ph type="ftr" sz="quarter" idx="11"/>
          </p:nvPr>
        </p:nvSpPr>
        <p:spPr/>
        <p:txBody>
          <a:bodyPr/>
          <a:lstStyle/>
          <a:p>
            <a:pPr>
              <a:defRPr/>
            </a:pPr>
            <a:r>
              <a:rPr lang="nb-NO" dirty="0" smtClean="0">
                <a:solidFill>
                  <a:srgbClr val="000000">
                    <a:lumMod val="65000"/>
                    <a:lumOff val="35000"/>
                  </a:srgbClr>
                </a:solidFill>
                <a:latin typeface="Times New Roman" pitchFamily="18" charset="0"/>
                <a:cs typeface="Times New Roman" pitchFamily="18" charset="0"/>
              </a:rPr>
              <a:t>Department of Physics and Technology</a:t>
            </a:r>
            <a:endParaRPr lang="nb-NO" dirty="0">
              <a:solidFill>
                <a:srgbClr val="000000">
                  <a:lumMod val="65000"/>
                  <a:lumOff val="35000"/>
                </a:srgbClr>
              </a:solidFill>
              <a:latin typeface="Times New Roman" pitchFamily="18" charset="0"/>
              <a:cs typeface="Times New Roman" pitchFamily="18" charset="0"/>
            </a:endParaRPr>
          </a:p>
        </p:txBody>
      </p:sp>
      <p:pic>
        <p:nvPicPr>
          <p:cNvPr id="12293" name="Picture 6"/>
          <p:cNvPicPr>
            <a:picLocks noChangeAspect="1" noChangeArrowheads="1"/>
          </p:cNvPicPr>
          <p:nvPr/>
        </p:nvPicPr>
        <p:blipFill>
          <a:blip r:embed="rId3" cstate="print"/>
          <a:srcRect/>
          <a:stretch>
            <a:fillRect/>
          </a:stretch>
        </p:blipFill>
        <p:spPr bwMode="auto">
          <a:xfrm>
            <a:off x="1311275" y="1989138"/>
            <a:ext cx="6521450" cy="3725862"/>
          </a:xfrm>
          <a:prstGeom prst="rect">
            <a:avLst/>
          </a:prstGeom>
          <a:noFill/>
          <a:ln w="9525" algn="ctr">
            <a:noFill/>
            <a:miter lim="800000"/>
            <a:headEnd/>
            <a:tailEnd/>
          </a:ln>
        </p:spPr>
      </p:pic>
      <p:pic>
        <p:nvPicPr>
          <p:cNvPr id="12294" name="Picture 7"/>
          <p:cNvPicPr>
            <a:picLocks noChangeAspect="1" noChangeArrowheads="1"/>
          </p:cNvPicPr>
          <p:nvPr/>
        </p:nvPicPr>
        <p:blipFill>
          <a:blip r:embed="rId4" cstate="print"/>
          <a:srcRect/>
          <a:stretch>
            <a:fillRect/>
          </a:stretch>
        </p:blipFill>
        <p:spPr bwMode="auto">
          <a:xfrm>
            <a:off x="6927850" y="1989138"/>
            <a:ext cx="904875" cy="1638300"/>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gn="ctr"/>
            <a:r>
              <a:rPr lang="en-US" smtClean="0">
                <a:solidFill>
                  <a:schemeClr val="tx1"/>
                </a:solidFill>
                <a:latin typeface="Times New Roman" pitchFamily="18" charset="0"/>
                <a:cs typeface="Times New Roman" pitchFamily="18" charset="0"/>
              </a:rPr>
              <a:t>Geologic Model</a:t>
            </a:r>
            <a:endParaRPr lang="en-US" smtClean="0"/>
          </a:p>
        </p:txBody>
      </p:sp>
      <p:sp>
        <p:nvSpPr>
          <p:cNvPr id="3" name="Content Placeholder 2"/>
          <p:cNvSpPr>
            <a:spLocks noGrp="1"/>
          </p:cNvSpPr>
          <p:nvPr>
            <p:ph idx="1"/>
          </p:nvPr>
        </p:nvSpPr>
        <p:spPr>
          <a:xfrm>
            <a:off x="457200" y="1196975"/>
            <a:ext cx="8229600" cy="576263"/>
          </a:xfrm>
        </p:spPr>
        <p:txBody>
          <a:bodyPr/>
          <a:lstStyle/>
          <a:p>
            <a:pPr marL="0" indent="0" algn="ctr">
              <a:buFontTx/>
              <a:buNone/>
              <a:defRPr/>
            </a:pPr>
            <a:r>
              <a:rPr lang="en-US" dirty="0" smtClean="0">
                <a:latin typeface="Times New Roman" pitchFamily="18" charset="0"/>
                <a:cs typeface="Times New Roman" pitchFamily="18" charset="0"/>
              </a:rPr>
              <a:t>Petrophysical Properties</a:t>
            </a:r>
          </a:p>
          <a:p>
            <a:pPr>
              <a:defRPr/>
            </a:pPr>
            <a:endParaRPr lang="en-US" dirty="0"/>
          </a:p>
        </p:txBody>
      </p:sp>
      <p:sp>
        <p:nvSpPr>
          <p:cNvPr id="4" name="Footer Placeholder 3"/>
          <p:cNvSpPr>
            <a:spLocks noGrp="1"/>
          </p:cNvSpPr>
          <p:nvPr>
            <p:ph type="ftr" sz="quarter" idx="11"/>
          </p:nvPr>
        </p:nvSpPr>
        <p:spPr/>
        <p:txBody>
          <a:bodyPr/>
          <a:lstStyle/>
          <a:p>
            <a:pPr>
              <a:defRPr/>
            </a:pPr>
            <a:r>
              <a:rPr lang="nb-NO" dirty="0">
                <a:solidFill>
                  <a:srgbClr val="000000">
                    <a:lumMod val="65000"/>
                    <a:lumOff val="35000"/>
                  </a:srgbClr>
                </a:solidFill>
                <a:latin typeface="Times New Roman" pitchFamily="18" charset="0"/>
                <a:cs typeface="Times New Roman" pitchFamily="18" charset="0"/>
              </a:rPr>
              <a:t>Department of Physics and Technology</a:t>
            </a:r>
          </a:p>
        </p:txBody>
      </p:sp>
      <p:pic>
        <p:nvPicPr>
          <p:cNvPr id="13317" name="Picture 2"/>
          <p:cNvPicPr>
            <a:picLocks noChangeAspect="1" noChangeArrowheads="1"/>
          </p:cNvPicPr>
          <p:nvPr/>
        </p:nvPicPr>
        <p:blipFill>
          <a:blip r:embed="rId3" cstate="print"/>
          <a:srcRect/>
          <a:stretch>
            <a:fillRect/>
          </a:stretch>
        </p:blipFill>
        <p:spPr bwMode="auto">
          <a:xfrm>
            <a:off x="1254125" y="2060575"/>
            <a:ext cx="6635750" cy="3568700"/>
          </a:xfrm>
          <a:prstGeom prst="rect">
            <a:avLst/>
          </a:prstGeom>
          <a:noFill/>
          <a:ln w="9525" algn="ctr">
            <a:noFill/>
            <a:miter lim="800000"/>
            <a:headEnd/>
            <a:tailEnd/>
          </a:ln>
        </p:spPr>
      </p:pic>
      <p:pic>
        <p:nvPicPr>
          <p:cNvPr id="13318" name="Picture 3"/>
          <p:cNvPicPr>
            <a:picLocks noChangeAspect="1" noChangeArrowheads="1"/>
          </p:cNvPicPr>
          <p:nvPr/>
        </p:nvPicPr>
        <p:blipFill>
          <a:blip r:embed="rId4" cstate="print"/>
          <a:srcRect/>
          <a:stretch>
            <a:fillRect/>
          </a:stretch>
        </p:blipFill>
        <p:spPr bwMode="auto">
          <a:xfrm>
            <a:off x="6932613" y="2060575"/>
            <a:ext cx="931862" cy="1439863"/>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68313" y="260350"/>
            <a:ext cx="8229600" cy="1223963"/>
          </a:xfrm>
        </p:spPr>
        <p:txBody>
          <a:bodyPr/>
          <a:lstStyle/>
          <a:p>
            <a:pPr algn="ctr"/>
            <a:r>
              <a:rPr lang="en-US" smtClean="0">
                <a:solidFill>
                  <a:schemeClr val="tx1"/>
                </a:solidFill>
                <a:latin typeface="Times New Roman" pitchFamily="18" charset="0"/>
                <a:cs typeface="Times New Roman" pitchFamily="18" charset="0"/>
              </a:rPr>
              <a:t>History Matched Model</a:t>
            </a:r>
            <a:br>
              <a:rPr lang="en-US" smtClean="0">
                <a:solidFill>
                  <a:schemeClr val="tx1"/>
                </a:solidFill>
                <a:latin typeface="Times New Roman" pitchFamily="18" charset="0"/>
                <a:cs typeface="Times New Roman" pitchFamily="18" charset="0"/>
              </a:rPr>
            </a:br>
            <a:r>
              <a:rPr lang="en-US" sz="2000" smtClean="0">
                <a:solidFill>
                  <a:schemeClr val="tx1"/>
                </a:solidFill>
                <a:latin typeface="Times New Roman" pitchFamily="18" charset="0"/>
                <a:cs typeface="Times New Roman" pitchFamily="18" charset="0"/>
              </a:rPr>
              <a:t>Oil and Water Production Rates</a:t>
            </a:r>
          </a:p>
        </p:txBody>
      </p:sp>
      <p:sp>
        <p:nvSpPr>
          <p:cNvPr id="15363" name="Content Placeholder 2"/>
          <p:cNvSpPr>
            <a:spLocks noGrp="1"/>
          </p:cNvSpPr>
          <p:nvPr>
            <p:ph idx="1"/>
          </p:nvPr>
        </p:nvSpPr>
        <p:spPr>
          <a:xfrm>
            <a:off x="457200" y="5805488"/>
            <a:ext cx="8229600" cy="320675"/>
          </a:xfrm>
        </p:spPr>
        <p:txBody>
          <a:bodyPr/>
          <a:lstStyle/>
          <a:p>
            <a:endParaRPr lang="en-US" smtClean="0"/>
          </a:p>
        </p:txBody>
      </p:sp>
      <p:sp>
        <p:nvSpPr>
          <p:cNvPr id="4" name="Footer Placeholder 3"/>
          <p:cNvSpPr>
            <a:spLocks noGrp="1"/>
          </p:cNvSpPr>
          <p:nvPr>
            <p:ph type="ftr" sz="quarter" idx="11"/>
          </p:nvPr>
        </p:nvSpPr>
        <p:spPr/>
        <p:txBody>
          <a:bodyPr/>
          <a:lstStyle/>
          <a:p>
            <a:pPr>
              <a:defRPr/>
            </a:pPr>
            <a:r>
              <a:rPr lang="nb-NO" dirty="0">
                <a:solidFill>
                  <a:srgbClr val="000000">
                    <a:lumMod val="65000"/>
                    <a:lumOff val="35000"/>
                  </a:srgbClr>
                </a:solidFill>
                <a:latin typeface="Times New Roman" pitchFamily="18" charset="0"/>
                <a:cs typeface="Times New Roman" pitchFamily="18" charset="0"/>
              </a:rPr>
              <a:t>Department of Physics and Technology</a:t>
            </a:r>
          </a:p>
          <a:p>
            <a:pPr>
              <a:defRPr/>
            </a:pPr>
            <a:endParaRPr lang="nb-NO" dirty="0">
              <a:solidFill>
                <a:srgbClr val="000000">
                  <a:lumMod val="65000"/>
                  <a:lumOff val="35000"/>
                </a:srgbClr>
              </a:solidFill>
            </a:endParaRPr>
          </a:p>
        </p:txBody>
      </p:sp>
      <p:pic>
        <p:nvPicPr>
          <p:cNvPr id="15365" name="Picture 2"/>
          <p:cNvPicPr>
            <a:picLocks noChangeAspect="1" noChangeArrowheads="1"/>
          </p:cNvPicPr>
          <p:nvPr/>
        </p:nvPicPr>
        <p:blipFill>
          <a:blip r:embed="rId3" cstate="print"/>
          <a:srcRect/>
          <a:stretch>
            <a:fillRect/>
          </a:stretch>
        </p:blipFill>
        <p:spPr bwMode="auto">
          <a:xfrm>
            <a:off x="3276600" y="4497388"/>
            <a:ext cx="3184525" cy="2366962"/>
          </a:xfrm>
          <a:prstGeom prst="rect">
            <a:avLst/>
          </a:prstGeom>
          <a:noFill/>
          <a:ln w="9525" algn="ctr">
            <a:noFill/>
            <a:miter lim="800000"/>
            <a:headEnd/>
            <a:tailEnd/>
          </a:ln>
        </p:spPr>
      </p:pic>
      <p:pic>
        <p:nvPicPr>
          <p:cNvPr id="15366" name="Picture 3"/>
          <p:cNvPicPr>
            <a:picLocks noChangeAspect="1" noChangeArrowheads="1"/>
          </p:cNvPicPr>
          <p:nvPr/>
        </p:nvPicPr>
        <p:blipFill>
          <a:blip r:embed="rId4" cstate="print"/>
          <a:srcRect/>
          <a:stretch>
            <a:fillRect/>
          </a:stretch>
        </p:blipFill>
        <p:spPr bwMode="auto">
          <a:xfrm>
            <a:off x="179388" y="1268413"/>
            <a:ext cx="8877300" cy="3300412"/>
          </a:xfrm>
          <a:prstGeom prst="rect">
            <a:avLst/>
          </a:prstGeom>
          <a:noFill/>
          <a:ln w="9525" algn="ctr">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p:cNvSpPr>
            <a:spLocks noGrp="1"/>
          </p:cNvSpPr>
          <p:nvPr>
            <p:ph type="ftr" sz="quarter" idx="11"/>
          </p:nvPr>
        </p:nvSpPr>
        <p:spPr/>
        <p:txBody>
          <a:bodyPr/>
          <a:lstStyle/>
          <a:p>
            <a:pPr>
              <a:defRPr/>
            </a:pPr>
            <a:r>
              <a:rPr lang="en-US" smtClean="0">
                <a:solidFill>
                  <a:srgbClr val="000000"/>
                </a:solidFill>
              </a:rPr>
              <a:t>Dept. of Physics and Technology</a:t>
            </a:r>
            <a:endParaRPr lang="nb-NO" dirty="0">
              <a:solidFill>
                <a:srgbClr val="000000"/>
              </a:solidFill>
            </a:endParaRPr>
          </a:p>
        </p:txBody>
      </p:sp>
      <p:sp>
        <p:nvSpPr>
          <p:cNvPr id="5" name="TekstSylinder 4"/>
          <p:cNvSpPr txBox="1"/>
          <p:nvPr/>
        </p:nvSpPr>
        <p:spPr>
          <a:xfrm>
            <a:off x="323528" y="332656"/>
            <a:ext cx="8496944" cy="6647974"/>
          </a:xfrm>
          <a:prstGeom prst="rect">
            <a:avLst/>
          </a:prstGeom>
          <a:noFill/>
        </p:spPr>
        <p:txBody>
          <a:bodyPr wrap="square" rtlCol="0">
            <a:spAutoFit/>
          </a:bodyPr>
          <a:lstStyle/>
          <a:p>
            <a:r>
              <a:rPr lang="en-US" sz="2400" i="1" u="sng" dirty="0" smtClean="0"/>
              <a:t>Brief status and summary of recent achievements for the East Seminole &amp; Ft. Stockton Field Pilots:</a:t>
            </a:r>
          </a:p>
          <a:p>
            <a:endParaRPr lang="en-US" dirty="0" smtClean="0"/>
          </a:p>
          <a:p>
            <a:pPr>
              <a:buFont typeface="Wingdings" pitchFamily="2" charset="2"/>
              <a:buChar char="ü"/>
            </a:pPr>
            <a:r>
              <a:rPr lang="en-US" dirty="0" smtClean="0"/>
              <a:t> The projects are ongoing using industry and university resources</a:t>
            </a:r>
          </a:p>
          <a:p>
            <a:pPr>
              <a:buFont typeface="Wingdings" pitchFamily="2" charset="2"/>
              <a:buChar char="ü"/>
            </a:pPr>
            <a:r>
              <a:rPr lang="en-US" dirty="0" smtClean="0"/>
              <a:t> Suitable surfactant for the foam generation in carbonate selected</a:t>
            </a:r>
          </a:p>
          <a:p>
            <a:pPr>
              <a:buFont typeface="Wingdings" pitchFamily="2" charset="2"/>
              <a:buChar char="ü"/>
            </a:pPr>
            <a:r>
              <a:rPr lang="en-US" dirty="0" smtClean="0"/>
              <a:t> Adsorption characteristics determined; negligible absorption</a:t>
            </a:r>
          </a:p>
          <a:p>
            <a:pPr>
              <a:buFont typeface="Wingdings" pitchFamily="2" charset="2"/>
              <a:buChar char="ü"/>
            </a:pPr>
            <a:r>
              <a:rPr lang="en-US" dirty="0" smtClean="0"/>
              <a:t> Chemical supplier contacted</a:t>
            </a:r>
          </a:p>
          <a:p>
            <a:pPr>
              <a:buFont typeface="Wingdings" pitchFamily="2" charset="2"/>
              <a:buChar char="ü"/>
            </a:pPr>
            <a:r>
              <a:rPr lang="en-US" dirty="0" smtClean="0"/>
              <a:t> All reservoir data for East Seminole are transferred into Petrel</a:t>
            </a:r>
          </a:p>
          <a:p>
            <a:pPr>
              <a:buFont typeface="Wingdings" pitchFamily="2" charset="2"/>
              <a:buChar char="ü"/>
            </a:pPr>
            <a:r>
              <a:rPr lang="en-US" dirty="0" smtClean="0"/>
              <a:t> CO2 injection since Oct. 2013; CO2 breakthrough, recycling CO2</a:t>
            </a:r>
          </a:p>
          <a:p>
            <a:pPr>
              <a:buFont typeface="Wingdings" pitchFamily="2" charset="2"/>
              <a:buChar char="ü"/>
            </a:pPr>
            <a:r>
              <a:rPr lang="en-US" dirty="0" smtClean="0"/>
              <a:t> 3D digital reservoir model obtained for simulation purposes</a:t>
            </a:r>
          </a:p>
          <a:p>
            <a:pPr>
              <a:buFont typeface="Wingdings" pitchFamily="2" charset="2"/>
              <a:buChar char="ü"/>
            </a:pPr>
            <a:r>
              <a:rPr lang="en-US" dirty="0" smtClean="0"/>
              <a:t> Similar work completed for the Ft. Stockton field</a:t>
            </a:r>
          </a:p>
          <a:p>
            <a:pPr>
              <a:buFont typeface="Wingdings" pitchFamily="2" charset="2"/>
              <a:buChar char="ü"/>
            </a:pPr>
            <a:r>
              <a:rPr lang="en-US" dirty="0" smtClean="0"/>
              <a:t> Schlumberger has provided personnel for the simulation work</a:t>
            </a:r>
          </a:p>
          <a:p>
            <a:pPr>
              <a:buFont typeface="Wingdings" pitchFamily="2" charset="2"/>
              <a:buChar char="ü"/>
            </a:pPr>
            <a:r>
              <a:rPr lang="en-US" dirty="0" smtClean="0"/>
              <a:t> Numerical modeling ongoing for history matching previous waterfloods</a:t>
            </a:r>
          </a:p>
          <a:p>
            <a:pPr>
              <a:buFont typeface="Wingdings" pitchFamily="2" charset="2"/>
              <a:buChar char="ü"/>
            </a:pPr>
            <a:r>
              <a:rPr lang="en-US" dirty="0" smtClean="0"/>
              <a:t> Confidence in Geological Model before </a:t>
            </a:r>
            <a:r>
              <a:rPr lang="en-US" dirty="0" err="1" smtClean="0"/>
              <a:t>modelling</a:t>
            </a:r>
            <a:r>
              <a:rPr lang="en-US" dirty="0" smtClean="0"/>
              <a:t> CO2 injection</a:t>
            </a:r>
          </a:p>
          <a:p>
            <a:pPr>
              <a:buFont typeface="Wingdings" pitchFamily="2" charset="2"/>
              <a:buChar char="ü"/>
            </a:pPr>
            <a:r>
              <a:rPr lang="en-US" dirty="0" smtClean="0"/>
              <a:t> Work in progress to select  best 5-spots for foam injection</a:t>
            </a:r>
          </a:p>
          <a:p>
            <a:r>
              <a:rPr lang="en-US" dirty="0" smtClean="0"/>
              <a:t> </a:t>
            </a:r>
          </a:p>
          <a:p>
            <a:r>
              <a:rPr lang="en-US" u="sng" dirty="0" smtClean="0"/>
              <a:t>Further planned progress:</a:t>
            </a:r>
          </a:p>
          <a:p>
            <a:r>
              <a:rPr lang="en-US" dirty="0" smtClean="0"/>
              <a:t>-  Model various CO2 and Foam injection scenarios after HM of WF</a:t>
            </a:r>
          </a:p>
          <a:p>
            <a:pPr>
              <a:buFontTx/>
              <a:buChar char="-"/>
            </a:pPr>
            <a:r>
              <a:rPr lang="en-US" dirty="0" smtClean="0"/>
              <a:t>  Simulation exercises to select the best wells for the Foam Pilot</a:t>
            </a:r>
          </a:p>
          <a:p>
            <a:pPr>
              <a:buFontTx/>
              <a:buChar char="-"/>
            </a:pPr>
            <a:r>
              <a:rPr lang="en-US" dirty="0" smtClean="0"/>
              <a:t>  Modern well logs and/or 3D seismic surveys</a:t>
            </a:r>
          </a:p>
          <a:p>
            <a:pPr>
              <a:buFontTx/>
              <a:buChar char="-"/>
            </a:pPr>
            <a:r>
              <a:rPr lang="en-US" dirty="0" smtClean="0"/>
              <a:t>  SCAL for determining injection strategies</a:t>
            </a:r>
          </a:p>
          <a:p>
            <a:pPr>
              <a:buFontTx/>
              <a:buChar char="-"/>
            </a:pPr>
            <a:endParaRPr lang="nb-NO" dirty="0" smtClean="0"/>
          </a:p>
          <a:p>
            <a:pPr>
              <a:buFontTx/>
              <a:buChar char="-"/>
            </a:pPr>
            <a:endParaRPr lang="nb-NO"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ctrTitle"/>
          </p:nvPr>
        </p:nvSpPr>
        <p:spPr>
          <a:xfrm>
            <a:off x="359024" y="188640"/>
            <a:ext cx="8784976" cy="2808312"/>
          </a:xfrm>
        </p:spPr>
        <p:txBody>
          <a:bodyPr/>
          <a:lstStyle/>
          <a:p>
            <a:pPr eaLnBrk="1" hangingPunct="1">
              <a:defRPr/>
            </a:pPr>
            <a:r>
              <a:rPr lang="en-US" sz="3200" b="1" dirty="0" smtClean="0">
                <a:solidFill>
                  <a:schemeClr val="bg1"/>
                </a:solidFill>
                <a:effectLst>
                  <a:outerShdw blurRad="38100" dist="38100" dir="2700000" algn="tl">
                    <a:srgbClr val="000000"/>
                  </a:outerShdw>
                </a:effectLst>
              </a:rPr>
              <a:t>2</a:t>
            </a:r>
            <a:r>
              <a:rPr lang="en-US" sz="3200" b="1" baseline="30000" dirty="0" smtClean="0">
                <a:solidFill>
                  <a:schemeClr val="bg1"/>
                </a:solidFill>
                <a:effectLst>
                  <a:outerShdw blurRad="38100" dist="38100" dir="2700000" algn="tl">
                    <a:srgbClr val="000000"/>
                  </a:outerShdw>
                </a:effectLst>
              </a:rPr>
              <a:t>nd</a:t>
            </a:r>
            <a:r>
              <a:rPr lang="en-US" sz="3200" b="1" dirty="0" smtClean="0">
                <a:solidFill>
                  <a:schemeClr val="bg1"/>
                </a:solidFill>
                <a:effectLst>
                  <a:outerShdw blurRad="38100" dist="38100" dir="2700000" algn="tl">
                    <a:srgbClr val="000000"/>
                  </a:outerShdw>
                </a:effectLst>
              </a:rPr>
              <a:t> Biennial NorTex and NFiP Conference, Rice University, Oct. 5</a:t>
            </a:r>
            <a:r>
              <a:rPr lang="en-US" sz="3200" b="1" baseline="30000" dirty="0" smtClean="0">
                <a:solidFill>
                  <a:schemeClr val="bg1"/>
                </a:solidFill>
                <a:effectLst>
                  <a:outerShdw blurRad="38100" dist="38100" dir="2700000" algn="tl">
                    <a:srgbClr val="000000"/>
                  </a:outerShdw>
                </a:effectLst>
              </a:rPr>
              <a:t>th</a:t>
            </a:r>
            <a:r>
              <a:rPr lang="en-US" sz="3200" b="1" dirty="0" smtClean="0">
                <a:solidFill>
                  <a:schemeClr val="bg1"/>
                </a:solidFill>
                <a:effectLst>
                  <a:outerShdw blurRad="38100" dist="38100" dir="2700000" algn="tl">
                    <a:srgbClr val="000000"/>
                  </a:outerShdw>
                </a:effectLst>
              </a:rPr>
              <a:t> &amp; 6</a:t>
            </a:r>
            <a:r>
              <a:rPr lang="en-US" sz="3200" b="1" baseline="30000" dirty="0" smtClean="0">
                <a:solidFill>
                  <a:schemeClr val="bg1"/>
                </a:solidFill>
                <a:effectLst>
                  <a:outerShdw blurRad="38100" dist="38100" dir="2700000" algn="tl">
                    <a:srgbClr val="000000"/>
                  </a:outerShdw>
                </a:effectLst>
              </a:rPr>
              <a:t>th</a:t>
            </a:r>
            <a:r>
              <a:rPr lang="en-US" sz="3200" b="1" dirty="0" smtClean="0">
                <a:solidFill>
                  <a:schemeClr val="bg1"/>
                </a:solidFill>
                <a:effectLst>
                  <a:outerShdw blurRad="38100" dist="38100" dir="2700000" algn="tl">
                    <a:srgbClr val="000000"/>
                  </a:outerShdw>
                </a:effectLst>
              </a:rPr>
              <a:t>, 2015:</a:t>
            </a:r>
            <a:br>
              <a:rPr lang="en-US" sz="3200" b="1" dirty="0" smtClean="0">
                <a:solidFill>
                  <a:schemeClr val="bg1"/>
                </a:solidFill>
                <a:effectLst>
                  <a:outerShdw blurRad="38100" dist="38100" dir="2700000" algn="tl">
                    <a:srgbClr val="000000"/>
                  </a:outerShdw>
                </a:effectLst>
              </a:rPr>
            </a:br>
            <a:r>
              <a:rPr lang="en-US" sz="3200" b="1" dirty="0" smtClean="0">
                <a:solidFill>
                  <a:schemeClr val="bg1"/>
                </a:solidFill>
                <a:effectLst>
                  <a:outerShdw blurRad="38100" dist="38100" dir="2700000" algn="tl">
                    <a:srgbClr val="000000"/>
                  </a:outerShdw>
                </a:effectLst>
              </a:rPr>
              <a:t/>
            </a:r>
            <a:br>
              <a:rPr lang="en-US" sz="3200" b="1" dirty="0" smtClean="0">
                <a:solidFill>
                  <a:schemeClr val="bg1"/>
                </a:solidFill>
                <a:effectLst>
                  <a:outerShdw blurRad="38100" dist="38100" dir="2700000" algn="tl">
                    <a:srgbClr val="000000"/>
                  </a:outerShdw>
                </a:effectLst>
              </a:rPr>
            </a:br>
            <a:r>
              <a:rPr lang="en-US" b="1" u="sng" dirty="0" smtClean="0">
                <a:solidFill>
                  <a:schemeClr val="bg1"/>
                </a:solidFill>
                <a:effectLst>
                  <a:outerShdw blurRad="38100" dist="38100" dir="2700000" algn="tl">
                    <a:srgbClr val="000000"/>
                  </a:outerShdw>
                </a:effectLst>
              </a:rPr>
              <a:t>“CO2 for EOR as CCUS” </a:t>
            </a:r>
            <a:endParaRPr lang="en-US" dirty="0">
              <a:solidFill>
                <a:schemeClr val="bg1"/>
              </a:solidFill>
            </a:endParaRPr>
          </a:p>
        </p:txBody>
      </p:sp>
      <p:sp>
        <p:nvSpPr>
          <p:cNvPr id="3" name="Rektangel 2"/>
          <p:cNvSpPr/>
          <p:nvPr/>
        </p:nvSpPr>
        <p:spPr>
          <a:xfrm>
            <a:off x="0" y="6165304"/>
            <a:ext cx="8604448" cy="800219"/>
          </a:xfrm>
          <a:prstGeom prst="rect">
            <a:avLst/>
          </a:prstGeom>
        </p:spPr>
        <p:txBody>
          <a:bodyPr wrap="square">
            <a:spAutoFit/>
          </a:bodyPr>
          <a:lstStyle/>
          <a:p>
            <a:r>
              <a:rPr lang="nb-NO" sz="2800" dirty="0" smtClean="0">
                <a:solidFill>
                  <a:srgbClr val="FF0000"/>
                </a:solidFill>
                <a:hlinkClick r:id="rId3"/>
              </a:rPr>
              <a:t>http://nortexpetroleum.org/co2-eor-as-ccus.html</a:t>
            </a:r>
            <a:endParaRPr lang="nb-NO" sz="2800" dirty="0" smtClean="0">
              <a:solidFill>
                <a:srgbClr val="FF0000"/>
              </a:solidFill>
            </a:endParaRPr>
          </a:p>
          <a:p>
            <a:endParaRPr lang="nb-NO" dirty="0"/>
          </a:p>
        </p:txBody>
      </p:sp>
      <p:pic>
        <p:nvPicPr>
          <p:cNvPr id="4" name="Bilde 3" descr="C:\Users\admgraue\Documents\arne\UiB-PC-text-januar 14 2014\text\documents\universities\UIB\Nasjonal forskerskole\2013 CO2 symposium in Houston Nov 19th\bilder\selected\DSC_0102 G-Hirasaki and A-Graue at CO2 for EOR as CCUS.JPG"/>
          <p:cNvPicPr/>
          <p:nvPr/>
        </p:nvPicPr>
        <p:blipFill>
          <a:blip r:embed="rId4" cstate="print"/>
          <a:srcRect/>
          <a:stretch>
            <a:fillRect/>
          </a:stretch>
        </p:blipFill>
        <p:spPr bwMode="auto">
          <a:xfrm>
            <a:off x="6588224" y="3068960"/>
            <a:ext cx="2122934" cy="3098452"/>
          </a:xfrm>
          <a:prstGeom prst="rect">
            <a:avLst/>
          </a:prstGeom>
          <a:noFill/>
          <a:ln w="9525">
            <a:noFill/>
            <a:miter lim="800000"/>
            <a:headEnd/>
            <a:tailEnd/>
          </a:ln>
        </p:spPr>
      </p:pic>
      <p:sp>
        <p:nvSpPr>
          <p:cNvPr id="6" name="TekstSylinder 5"/>
          <p:cNvSpPr txBox="1"/>
          <p:nvPr/>
        </p:nvSpPr>
        <p:spPr>
          <a:xfrm>
            <a:off x="179512" y="4077072"/>
            <a:ext cx="6048672" cy="1661993"/>
          </a:xfrm>
          <a:prstGeom prst="rect">
            <a:avLst/>
          </a:prstGeom>
          <a:noFill/>
        </p:spPr>
        <p:txBody>
          <a:bodyPr wrap="square" rtlCol="0">
            <a:spAutoFit/>
          </a:bodyPr>
          <a:lstStyle/>
          <a:p>
            <a:r>
              <a:rPr lang="en-US" sz="2800" dirty="0" smtClean="0">
                <a:solidFill>
                  <a:schemeClr val="bg1"/>
                </a:solidFill>
              </a:rPr>
              <a:t>For 2013 program and published presentations: </a:t>
            </a:r>
          </a:p>
          <a:p>
            <a:r>
              <a:rPr lang="en-US" sz="2800" u="sng" dirty="0" smtClean="0">
                <a:solidFill>
                  <a:schemeClr val="bg1"/>
                </a:solidFill>
              </a:rPr>
              <a:t>www.NorTexpetroleum.org</a:t>
            </a:r>
            <a:endParaRPr lang="nb-NO" sz="2800" u="sng" dirty="0" smtClean="0">
              <a:solidFill>
                <a:schemeClr val="bg1"/>
              </a:solidFill>
            </a:endParaRPr>
          </a:p>
          <a:p>
            <a:endParaRPr lang="nb-NO"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755576" y="188640"/>
            <a:ext cx="7772400" cy="1470025"/>
          </a:xfrm>
        </p:spPr>
        <p:txBody>
          <a:bodyPr/>
          <a:lstStyle/>
          <a:p>
            <a:r>
              <a:rPr lang="nb-NO" sz="4000" b="1" dirty="0" err="1" smtClean="0">
                <a:solidFill>
                  <a:schemeClr val="bg1"/>
                </a:solidFill>
              </a:rPr>
              <a:t>Objectives</a:t>
            </a:r>
            <a:endParaRPr lang="nb-NO" sz="4000" b="1" dirty="0">
              <a:solidFill>
                <a:schemeClr val="bg1"/>
              </a:solidFill>
            </a:endParaRPr>
          </a:p>
        </p:txBody>
      </p:sp>
      <p:sp>
        <p:nvSpPr>
          <p:cNvPr id="3" name="Undertittel 2"/>
          <p:cNvSpPr>
            <a:spLocks noGrp="1"/>
          </p:cNvSpPr>
          <p:nvPr>
            <p:ph type="subTitle" idx="1"/>
          </p:nvPr>
        </p:nvSpPr>
        <p:spPr>
          <a:xfrm>
            <a:off x="395536" y="1628800"/>
            <a:ext cx="8748464" cy="5085184"/>
          </a:xfrm>
        </p:spPr>
        <p:txBody>
          <a:bodyPr/>
          <a:lstStyle/>
          <a:p>
            <a:pPr algn="l"/>
            <a:r>
              <a:rPr lang="en-US" sz="2800" b="1" dirty="0" smtClean="0">
                <a:solidFill>
                  <a:schemeClr val="bg1"/>
                </a:solidFill>
              </a:rPr>
              <a:t>Strengthen and coordinate petroleum research and education in Norway and Texas</a:t>
            </a:r>
          </a:p>
          <a:p>
            <a:pPr algn="l"/>
            <a:endParaRPr lang="en-US" sz="2800" b="1" dirty="0" smtClean="0">
              <a:solidFill>
                <a:schemeClr val="bg1"/>
              </a:solidFill>
            </a:endParaRPr>
          </a:p>
          <a:p>
            <a:pPr algn="l"/>
            <a:r>
              <a:rPr lang="en-US" sz="2800" b="1" dirty="0" smtClean="0">
                <a:solidFill>
                  <a:schemeClr val="bg1"/>
                </a:solidFill>
              </a:rPr>
              <a:t>Emphasize industry challenges in academia</a:t>
            </a:r>
          </a:p>
          <a:p>
            <a:pPr algn="l"/>
            <a:endParaRPr lang="en-US" sz="2800" b="1" dirty="0" smtClean="0">
              <a:solidFill>
                <a:schemeClr val="bg1"/>
              </a:solidFill>
            </a:endParaRPr>
          </a:p>
          <a:p>
            <a:pPr algn="l"/>
            <a:r>
              <a:rPr lang="en-US" sz="2800" b="1" dirty="0" smtClean="0">
                <a:solidFill>
                  <a:schemeClr val="bg1"/>
                </a:solidFill>
              </a:rPr>
              <a:t>How:</a:t>
            </a:r>
          </a:p>
          <a:p>
            <a:pPr algn="l">
              <a:buFontTx/>
              <a:buChar char="-"/>
            </a:pPr>
            <a:r>
              <a:rPr lang="en-US" sz="2800" b="1" dirty="0" smtClean="0">
                <a:solidFill>
                  <a:schemeClr val="bg1"/>
                </a:solidFill>
              </a:rPr>
              <a:t> Improve communication: industry and academia</a:t>
            </a:r>
          </a:p>
          <a:p>
            <a:pPr algn="l">
              <a:buFontTx/>
              <a:buChar char="-"/>
            </a:pPr>
            <a:r>
              <a:rPr lang="en-US" sz="2800" b="1" dirty="0" smtClean="0">
                <a:solidFill>
                  <a:schemeClr val="bg1"/>
                </a:solidFill>
              </a:rPr>
              <a:t> Provide industrial lecturers at the universities</a:t>
            </a:r>
          </a:p>
          <a:p>
            <a:pPr algn="l">
              <a:buFontTx/>
              <a:buChar char="-"/>
            </a:pPr>
            <a:r>
              <a:rPr lang="en-US" sz="2800" b="1" dirty="0" smtClean="0">
                <a:solidFill>
                  <a:schemeClr val="bg1"/>
                </a:solidFill>
              </a:rPr>
              <a:t> Support student and faculty exchange </a:t>
            </a:r>
          </a:p>
          <a:p>
            <a:pPr algn="l">
              <a:buFontTx/>
              <a:buChar char="-"/>
            </a:pPr>
            <a:r>
              <a:rPr lang="en-US" sz="2800" b="1" dirty="0" smtClean="0">
                <a:solidFill>
                  <a:schemeClr val="bg1"/>
                </a:solidFill>
              </a:rPr>
              <a:t> Assist in facilitating industry funding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251520" y="188640"/>
            <a:ext cx="8892480" cy="6408712"/>
          </a:xfrm>
        </p:spPr>
        <p:txBody>
          <a:bodyPr/>
          <a:lstStyle/>
          <a:p>
            <a:pPr algn="l"/>
            <a:r>
              <a:rPr lang="en-US" sz="2000" b="1" u="sng" dirty="0" smtClean="0">
                <a:solidFill>
                  <a:schemeClr val="bg1"/>
                </a:solidFill>
              </a:rPr>
              <a:t/>
            </a:r>
            <a:br>
              <a:rPr lang="en-US" sz="2000" b="1" u="sng" dirty="0" smtClean="0">
                <a:solidFill>
                  <a:schemeClr val="bg1"/>
                </a:solidFill>
              </a:rPr>
            </a:br>
            <a:r>
              <a:rPr lang="en-US" sz="2000" b="1" u="sng" dirty="0" smtClean="0">
                <a:solidFill>
                  <a:schemeClr val="bg1"/>
                </a:solidFill>
              </a:rPr>
              <a:t/>
            </a:r>
            <a:br>
              <a:rPr lang="en-US" sz="2000" b="1" u="sng" dirty="0" smtClean="0">
                <a:solidFill>
                  <a:schemeClr val="bg1"/>
                </a:solidFill>
              </a:rPr>
            </a:br>
            <a:r>
              <a:rPr lang="en-US" sz="2000" b="1" u="sng" dirty="0" smtClean="0">
                <a:solidFill>
                  <a:schemeClr val="bg1"/>
                </a:solidFill>
              </a:rPr>
              <a:t/>
            </a:r>
            <a:br>
              <a:rPr lang="en-US" sz="2000" b="1" u="sng" dirty="0" smtClean="0">
                <a:solidFill>
                  <a:schemeClr val="bg1"/>
                </a:solidFill>
              </a:rPr>
            </a:br>
            <a:r>
              <a:rPr lang="en-US" sz="2000" b="1" u="sng" dirty="0" smtClean="0">
                <a:solidFill>
                  <a:schemeClr val="bg1"/>
                </a:solidFill>
              </a:rPr>
              <a:t>NorTex  Petroleum Cluster Board Members and Deputies</a:t>
            </a:r>
            <a:br>
              <a:rPr lang="en-US" sz="2000" b="1" u="sng" dirty="0" smtClean="0">
                <a:solidFill>
                  <a:schemeClr val="bg1"/>
                </a:solidFill>
              </a:rPr>
            </a:br>
            <a:r>
              <a:rPr lang="en-US" sz="2000" b="1" u="sng" dirty="0" smtClean="0">
                <a:solidFill>
                  <a:schemeClr val="bg1"/>
                </a:solidFill>
              </a:rPr>
              <a:t/>
            </a:r>
            <a:br>
              <a:rPr lang="en-US" sz="2000" b="1" u="sng" dirty="0" smtClean="0">
                <a:solidFill>
                  <a:schemeClr val="bg1"/>
                </a:solidFill>
              </a:rPr>
            </a:br>
            <a:r>
              <a:rPr lang="nb-NO" sz="1400" b="1" u="sng" dirty="0" err="1" smtClean="0">
                <a:solidFill>
                  <a:schemeClr val="bg1"/>
                </a:solidFill>
              </a:rPr>
              <a:t>Elected</a:t>
            </a:r>
            <a:r>
              <a:rPr lang="nb-NO" sz="1400" b="1" u="sng" dirty="0" smtClean="0">
                <a:solidFill>
                  <a:schemeClr val="bg1"/>
                </a:solidFill>
              </a:rPr>
              <a:t> </a:t>
            </a:r>
            <a:r>
              <a:rPr lang="nb-NO" sz="1400" b="1" u="sng" dirty="0" err="1" smtClean="0">
                <a:solidFill>
                  <a:schemeClr val="bg1"/>
                </a:solidFill>
              </a:rPr>
              <a:t>Chairman</a:t>
            </a:r>
            <a:r>
              <a:rPr lang="nb-NO" sz="1400" b="1" u="sng" dirty="0" smtClean="0">
                <a:solidFill>
                  <a:schemeClr val="bg1"/>
                </a:solidFill>
              </a:rPr>
              <a:t> </a:t>
            </a:r>
            <a:r>
              <a:rPr lang="nb-NO" sz="1400" b="1" u="sng" dirty="0" err="1" smtClean="0">
                <a:solidFill>
                  <a:schemeClr val="bg1"/>
                </a:solidFill>
              </a:rPr>
              <a:t>of</a:t>
            </a:r>
            <a:r>
              <a:rPr lang="nb-NO" sz="1400" b="1" u="sng" dirty="0" smtClean="0">
                <a:solidFill>
                  <a:schemeClr val="bg1"/>
                </a:solidFill>
              </a:rPr>
              <a:t> </a:t>
            </a:r>
            <a:r>
              <a:rPr lang="nb-NO" sz="1400" b="1" u="sng" dirty="0" err="1" smtClean="0">
                <a:solidFill>
                  <a:schemeClr val="bg1"/>
                </a:solidFill>
              </a:rPr>
              <a:t>the</a:t>
            </a:r>
            <a:r>
              <a:rPr lang="nb-NO" sz="1400" b="1" u="sng" dirty="0" smtClean="0">
                <a:solidFill>
                  <a:schemeClr val="bg1"/>
                </a:solidFill>
              </a:rPr>
              <a:t> </a:t>
            </a:r>
            <a:r>
              <a:rPr lang="nb-NO" sz="1400" b="1" u="sng" dirty="0" err="1" smtClean="0">
                <a:solidFill>
                  <a:schemeClr val="bg1"/>
                </a:solidFill>
              </a:rPr>
              <a:t>Board</a:t>
            </a:r>
            <a:r>
              <a:rPr lang="nb-NO" sz="1400" b="1" u="sng" dirty="0" smtClean="0">
                <a:solidFill>
                  <a:schemeClr val="bg1"/>
                </a:solidFill>
              </a:rPr>
              <a:t>:</a:t>
            </a:r>
            <a:r>
              <a:rPr lang="nb-NO" sz="1400" b="1" dirty="0" smtClean="0">
                <a:solidFill>
                  <a:schemeClr val="bg1"/>
                </a:solidFill>
              </a:rPr>
              <a:t/>
            </a:r>
            <a:br>
              <a:rPr lang="nb-NO" sz="1400" b="1" dirty="0" smtClean="0">
                <a:solidFill>
                  <a:schemeClr val="bg1"/>
                </a:solidFill>
              </a:rPr>
            </a:br>
            <a:r>
              <a:rPr lang="en-US" sz="1400" b="1" dirty="0" smtClean="0">
                <a:solidFill>
                  <a:schemeClr val="bg1"/>
                </a:solidFill>
              </a:rPr>
              <a:t>Prof. Arne </a:t>
            </a:r>
            <a:r>
              <a:rPr lang="en-US" sz="1400" b="1" dirty="0" err="1" smtClean="0">
                <a:solidFill>
                  <a:schemeClr val="bg1"/>
                </a:solidFill>
              </a:rPr>
              <a:t>Graue</a:t>
            </a:r>
            <a:r>
              <a:rPr lang="en-US" sz="1400" b="1" dirty="0" smtClean="0">
                <a:solidFill>
                  <a:schemeClr val="bg1"/>
                </a:solidFill>
              </a:rPr>
              <a:t>, Dept. of Physics and Technology, U. of Bergen, Norway</a:t>
            </a:r>
            <a:r>
              <a:rPr lang="nb-NO" sz="1400" b="1" dirty="0" smtClean="0">
                <a:solidFill>
                  <a:schemeClr val="bg1"/>
                </a:solidFill>
              </a:rPr>
              <a:t/>
            </a:r>
            <a:br>
              <a:rPr lang="nb-NO" sz="1400" b="1" dirty="0" smtClean="0">
                <a:solidFill>
                  <a:schemeClr val="bg1"/>
                </a:solidFill>
              </a:rPr>
            </a:br>
            <a:r>
              <a:rPr lang="nb-NO" sz="1400" b="1" dirty="0" smtClean="0">
                <a:solidFill>
                  <a:schemeClr val="bg1"/>
                </a:solidFill>
              </a:rPr>
              <a:t>	</a:t>
            </a:r>
            <a:r>
              <a:rPr lang="en-US" sz="1400" b="1" dirty="0" smtClean="0">
                <a:solidFill>
                  <a:schemeClr val="bg1"/>
                </a:solidFill>
              </a:rPr>
              <a:t>Deputy: Prof. Tor Arne Johansen, Dept. of Earth Science, U. of Bergen, Norway</a:t>
            </a:r>
            <a:br>
              <a:rPr lang="en-US" sz="1400" b="1" dirty="0" smtClean="0">
                <a:solidFill>
                  <a:schemeClr val="bg1"/>
                </a:solidFill>
              </a:rPr>
            </a:br>
            <a:r>
              <a:rPr lang="en-US" sz="1400" b="1" dirty="0" smtClean="0">
                <a:solidFill>
                  <a:schemeClr val="bg1"/>
                </a:solidFill>
              </a:rPr>
              <a:t/>
            </a:r>
            <a:br>
              <a:rPr lang="en-US" sz="1400" b="1" dirty="0" smtClean="0">
                <a:solidFill>
                  <a:schemeClr val="bg1"/>
                </a:solidFill>
              </a:rPr>
            </a:br>
            <a:r>
              <a:rPr lang="en-US" sz="1400" b="1" u="sng" dirty="0" smtClean="0">
                <a:solidFill>
                  <a:schemeClr val="bg1"/>
                </a:solidFill>
              </a:rPr>
              <a:t>Board Members:</a:t>
            </a:r>
            <a:r>
              <a:rPr lang="en-US" sz="1400" b="1" dirty="0" smtClean="0">
                <a:solidFill>
                  <a:schemeClr val="bg1"/>
                </a:solidFill>
              </a:rPr>
              <a:t/>
            </a:r>
            <a:br>
              <a:rPr lang="en-US" sz="1400" b="1" dirty="0" smtClean="0">
                <a:solidFill>
                  <a:schemeClr val="bg1"/>
                </a:solidFill>
              </a:rPr>
            </a:br>
            <a:r>
              <a:rPr lang="en-US" sz="1400" b="1" dirty="0" smtClean="0">
                <a:solidFill>
                  <a:schemeClr val="bg1"/>
                </a:solidFill>
              </a:rPr>
              <a:t>Prof. Tad </a:t>
            </a:r>
            <a:r>
              <a:rPr lang="en-US" sz="1400" b="1" dirty="0" err="1" smtClean="0">
                <a:solidFill>
                  <a:schemeClr val="bg1"/>
                </a:solidFill>
              </a:rPr>
              <a:t>Patzek</a:t>
            </a:r>
            <a:r>
              <a:rPr lang="en-US" sz="1400" b="1" dirty="0" smtClean="0">
                <a:solidFill>
                  <a:schemeClr val="bg1"/>
                </a:solidFill>
              </a:rPr>
              <a:t>, Department Chair, Dept. of Petr. and </a:t>
            </a:r>
            <a:r>
              <a:rPr lang="en-US" sz="1400" b="1" dirty="0" err="1" smtClean="0">
                <a:solidFill>
                  <a:schemeClr val="bg1"/>
                </a:solidFill>
              </a:rPr>
              <a:t>Geosystems</a:t>
            </a:r>
            <a:r>
              <a:rPr lang="en-US" sz="1400" b="1" dirty="0" smtClean="0">
                <a:solidFill>
                  <a:schemeClr val="bg1"/>
                </a:solidFill>
              </a:rPr>
              <a:t> Eng., UT at Austin, TX, USA</a:t>
            </a:r>
            <a:r>
              <a:rPr lang="nb-NO" sz="1400" b="1" dirty="0" smtClean="0">
                <a:solidFill>
                  <a:schemeClr val="bg1"/>
                </a:solidFill>
              </a:rPr>
              <a:t/>
            </a:r>
            <a:br>
              <a:rPr lang="nb-NO" sz="1400" b="1" dirty="0" smtClean="0">
                <a:solidFill>
                  <a:schemeClr val="bg1"/>
                </a:solidFill>
              </a:rPr>
            </a:br>
            <a:r>
              <a:rPr lang="nb-NO" sz="1400" b="1" dirty="0" smtClean="0">
                <a:solidFill>
                  <a:schemeClr val="bg1"/>
                </a:solidFill>
              </a:rPr>
              <a:t>	</a:t>
            </a:r>
            <a:r>
              <a:rPr lang="en-US" sz="1400" b="1" dirty="0" smtClean="0">
                <a:solidFill>
                  <a:schemeClr val="bg1"/>
                </a:solidFill>
              </a:rPr>
              <a:t>Deputy: Prof. Ron Steel, UT at Austin, TX, USA.</a:t>
            </a:r>
            <a:r>
              <a:rPr lang="nb-NO" sz="1400" b="1" dirty="0" smtClean="0">
                <a:solidFill>
                  <a:schemeClr val="bg1"/>
                </a:solidFill>
              </a:rPr>
              <a:t/>
            </a:r>
            <a:br>
              <a:rPr lang="nb-NO" sz="1400" b="1" dirty="0" smtClean="0">
                <a:solidFill>
                  <a:schemeClr val="bg1"/>
                </a:solidFill>
              </a:rPr>
            </a:br>
            <a:r>
              <a:rPr lang="en-US" sz="1400" b="1" dirty="0" smtClean="0">
                <a:solidFill>
                  <a:schemeClr val="bg1"/>
                </a:solidFill>
              </a:rPr>
              <a:t> </a:t>
            </a:r>
            <a:r>
              <a:rPr lang="nb-NO" sz="1400" b="1" dirty="0" smtClean="0">
                <a:solidFill>
                  <a:schemeClr val="bg1"/>
                </a:solidFill>
              </a:rPr>
              <a:t/>
            </a:r>
            <a:br>
              <a:rPr lang="nb-NO" sz="1400" b="1" dirty="0" smtClean="0">
                <a:solidFill>
                  <a:schemeClr val="bg1"/>
                </a:solidFill>
              </a:rPr>
            </a:br>
            <a:r>
              <a:rPr lang="en-US" sz="1400" b="1" dirty="0" smtClean="0">
                <a:solidFill>
                  <a:schemeClr val="bg1"/>
                </a:solidFill>
              </a:rPr>
              <a:t>Prof. Dan Hill, Department Head, Dept. of Petr. Eng., Texas A&amp;M Univ., TX, USA.</a:t>
            </a:r>
            <a:r>
              <a:rPr lang="nb-NO" sz="1400" b="1" dirty="0" smtClean="0">
                <a:solidFill>
                  <a:schemeClr val="bg1"/>
                </a:solidFill>
              </a:rPr>
              <a:t/>
            </a:r>
            <a:br>
              <a:rPr lang="nb-NO" sz="1400" b="1" dirty="0" smtClean="0">
                <a:solidFill>
                  <a:schemeClr val="bg1"/>
                </a:solidFill>
              </a:rPr>
            </a:br>
            <a:r>
              <a:rPr lang="nb-NO" sz="1400" b="1" dirty="0" smtClean="0">
                <a:solidFill>
                  <a:schemeClr val="bg1"/>
                </a:solidFill>
              </a:rPr>
              <a:t>	</a:t>
            </a:r>
            <a:r>
              <a:rPr lang="en-US" sz="1400" b="1" dirty="0" smtClean="0">
                <a:solidFill>
                  <a:schemeClr val="bg1"/>
                </a:solidFill>
              </a:rPr>
              <a:t>Deputy: Assoc. Prof. David </a:t>
            </a:r>
            <a:r>
              <a:rPr lang="en-US" sz="1400" b="1" dirty="0" err="1" smtClean="0">
                <a:solidFill>
                  <a:schemeClr val="bg1"/>
                </a:solidFill>
              </a:rPr>
              <a:t>Schecther</a:t>
            </a:r>
            <a:r>
              <a:rPr lang="en-US" sz="1400" b="1" dirty="0" smtClean="0">
                <a:solidFill>
                  <a:schemeClr val="bg1"/>
                </a:solidFill>
              </a:rPr>
              <a:t>, Dept. of Petr. Eng., Texas A&amp;M Univ., TX, USA.</a:t>
            </a:r>
            <a:r>
              <a:rPr lang="nb-NO" sz="1400" b="1" dirty="0" smtClean="0">
                <a:solidFill>
                  <a:schemeClr val="bg1"/>
                </a:solidFill>
              </a:rPr>
              <a:t/>
            </a:r>
            <a:br>
              <a:rPr lang="nb-NO" sz="1400" b="1" dirty="0" smtClean="0">
                <a:solidFill>
                  <a:schemeClr val="bg1"/>
                </a:solidFill>
              </a:rPr>
            </a:br>
            <a:r>
              <a:rPr lang="en-US" sz="1400" b="1" dirty="0" smtClean="0">
                <a:solidFill>
                  <a:schemeClr val="bg1"/>
                </a:solidFill>
              </a:rPr>
              <a:t> </a:t>
            </a:r>
            <a:r>
              <a:rPr lang="nb-NO" sz="1400" b="1" dirty="0" smtClean="0">
                <a:solidFill>
                  <a:schemeClr val="bg1"/>
                </a:solidFill>
              </a:rPr>
              <a:t/>
            </a:r>
            <a:br>
              <a:rPr lang="nb-NO" sz="1400" b="1" dirty="0" smtClean="0">
                <a:solidFill>
                  <a:schemeClr val="bg1"/>
                </a:solidFill>
              </a:rPr>
            </a:br>
            <a:r>
              <a:rPr lang="en-US" sz="1400" b="1" dirty="0" err="1" smtClean="0">
                <a:solidFill>
                  <a:schemeClr val="bg1"/>
                </a:solidFill>
              </a:rPr>
              <a:t>Svenn</a:t>
            </a:r>
            <a:r>
              <a:rPr lang="en-US" sz="1400" b="1" dirty="0" smtClean="0">
                <a:solidFill>
                  <a:schemeClr val="bg1"/>
                </a:solidFill>
              </a:rPr>
              <a:t> Ferry </a:t>
            </a:r>
            <a:r>
              <a:rPr lang="en-US" sz="1400" b="1" dirty="0" err="1" smtClean="0">
                <a:solidFill>
                  <a:schemeClr val="bg1"/>
                </a:solidFill>
              </a:rPr>
              <a:t>Utengen</a:t>
            </a:r>
            <a:r>
              <a:rPr lang="en-US" sz="1400" b="1" dirty="0" smtClean="0">
                <a:solidFill>
                  <a:schemeClr val="bg1"/>
                </a:solidFill>
              </a:rPr>
              <a:t>, Vice President Unconventional, Texas Area, Statoil, USA.</a:t>
            </a:r>
            <a:r>
              <a:rPr lang="nb-NO" sz="1400" b="1" dirty="0" smtClean="0">
                <a:solidFill>
                  <a:schemeClr val="bg1"/>
                </a:solidFill>
              </a:rPr>
              <a:t/>
            </a:r>
            <a:br>
              <a:rPr lang="nb-NO" sz="1400" b="1" dirty="0" smtClean="0">
                <a:solidFill>
                  <a:schemeClr val="bg1"/>
                </a:solidFill>
              </a:rPr>
            </a:br>
            <a:r>
              <a:rPr lang="nb-NO" sz="1400" b="1" dirty="0" smtClean="0">
                <a:solidFill>
                  <a:schemeClr val="bg1"/>
                </a:solidFill>
              </a:rPr>
              <a:t>	</a:t>
            </a:r>
            <a:r>
              <a:rPr lang="en-US" sz="1400" b="1" dirty="0" smtClean="0">
                <a:solidFill>
                  <a:schemeClr val="bg1"/>
                </a:solidFill>
              </a:rPr>
              <a:t>Deputy: Bruce </a:t>
            </a:r>
            <a:r>
              <a:rPr lang="en-US" sz="1400" b="1" dirty="0" err="1" smtClean="0">
                <a:solidFill>
                  <a:schemeClr val="bg1"/>
                </a:solidFill>
              </a:rPr>
              <a:t>Tocher</a:t>
            </a:r>
            <a:r>
              <a:rPr lang="en-US" sz="1400" b="1" dirty="0" smtClean="0">
                <a:solidFill>
                  <a:schemeClr val="bg1"/>
                </a:solidFill>
              </a:rPr>
              <a:t>, Manager Unconventional Hydrocarbons, Texas Area, Statoil, USA.</a:t>
            </a:r>
            <a:r>
              <a:rPr lang="nb-NO" sz="1400" b="1" dirty="0" smtClean="0">
                <a:solidFill>
                  <a:schemeClr val="bg1"/>
                </a:solidFill>
              </a:rPr>
              <a:t/>
            </a:r>
            <a:br>
              <a:rPr lang="nb-NO" sz="1400" b="1" dirty="0" smtClean="0">
                <a:solidFill>
                  <a:schemeClr val="bg1"/>
                </a:solidFill>
              </a:rPr>
            </a:br>
            <a:r>
              <a:rPr lang="en-US" sz="1400" b="1" dirty="0" smtClean="0">
                <a:solidFill>
                  <a:schemeClr val="bg1"/>
                </a:solidFill>
              </a:rPr>
              <a:t> </a:t>
            </a:r>
            <a:r>
              <a:rPr lang="nb-NO" sz="1400" b="1" dirty="0" smtClean="0">
                <a:solidFill>
                  <a:schemeClr val="bg1"/>
                </a:solidFill>
              </a:rPr>
              <a:t/>
            </a:r>
            <a:br>
              <a:rPr lang="nb-NO" sz="1400" b="1" dirty="0" smtClean="0">
                <a:solidFill>
                  <a:schemeClr val="bg1"/>
                </a:solidFill>
              </a:rPr>
            </a:br>
            <a:r>
              <a:rPr lang="en-US" sz="1400" b="1" dirty="0" err="1" smtClean="0">
                <a:solidFill>
                  <a:schemeClr val="bg1"/>
                </a:solidFill>
              </a:rPr>
              <a:t>Najib</a:t>
            </a:r>
            <a:r>
              <a:rPr lang="en-US" sz="1400" b="1" dirty="0" smtClean="0">
                <a:solidFill>
                  <a:schemeClr val="bg1"/>
                </a:solidFill>
              </a:rPr>
              <a:t> </a:t>
            </a:r>
            <a:r>
              <a:rPr lang="en-US" sz="1400" b="1" dirty="0" err="1" smtClean="0">
                <a:solidFill>
                  <a:schemeClr val="bg1"/>
                </a:solidFill>
              </a:rPr>
              <a:t>Abusalbi</a:t>
            </a:r>
            <a:r>
              <a:rPr lang="en-US" sz="1400" b="1" dirty="0" smtClean="0">
                <a:solidFill>
                  <a:schemeClr val="bg1"/>
                </a:solidFill>
              </a:rPr>
              <a:t>, Corporate University Relations Manager, Schlumberger, Houston, TX, USA</a:t>
            </a:r>
            <a:r>
              <a:rPr lang="nb-NO" sz="1400" b="1" dirty="0" smtClean="0">
                <a:solidFill>
                  <a:schemeClr val="bg1"/>
                </a:solidFill>
              </a:rPr>
              <a:t/>
            </a:r>
            <a:br>
              <a:rPr lang="nb-NO" sz="1400" b="1" dirty="0" smtClean="0">
                <a:solidFill>
                  <a:schemeClr val="bg1"/>
                </a:solidFill>
              </a:rPr>
            </a:br>
            <a:r>
              <a:rPr lang="en-US" sz="1400" b="1" dirty="0" smtClean="0">
                <a:solidFill>
                  <a:schemeClr val="bg1"/>
                </a:solidFill>
              </a:rPr>
              <a:t> </a:t>
            </a:r>
            <a:r>
              <a:rPr lang="nb-NO" sz="1400" b="1" dirty="0" smtClean="0">
                <a:solidFill>
                  <a:schemeClr val="bg1"/>
                </a:solidFill>
              </a:rPr>
              <a:t/>
            </a:r>
            <a:br>
              <a:rPr lang="nb-NO" sz="1400" b="1" dirty="0" smtClean="0">
                <a:solidFill>
                  <a:schemeClr val="bg1"/>
                </a:solidFill>
              </a:rPr>
            </a:br>
            <a:r>
              <a:rPr lang="en-US" sz="1400" b="1" dirty="0" smtClean="0">
                <a:solidFill>
                  <a:schemeClr val="bg1"/>
                </a:solidFill>
              </a:rPr>
              <a:t>Prof. George </a:t>
            </a:r>
            <a:r>
              <a:rPr lang="en-US" sz="1400" b="1" dirty="0" err="1" smtClean="0">
                <a:solidFill>
                  <a:schemeClr val="bg1"/>
                </a:solidFill>
              </a:rPr>
              <a:t>Hirasaki</a:t>
            </a:r>
            <a:r>
              <a:rPr lang="en-US" sz="1400" b="1" dirty="0" smtClean="0">
                <a:solidFill>
                  <a:schemeClr val="bg1"/>
                </a:solidFill>
              </a:rPr>
              <a:t>, Dept. of Chemical and </a:t>
            </a:r>
            <a:r>
              <a:rPr lang="en-US" sz="1400" b="1" dirty="0" err="1" smtClean="0">
                <a:solidFill>
                  <a:schemeClr val="bg1"/>
                </a:solidFill>
              </a:rPr>
              <a:t>Biomolecular</a:t>
            </a:r>
            <a:r>
              <a:rPr lang="en-US" sz="1400" b="1" dirty="0" smtClean="0">
                <a:solidFill>
                  <a:schemeClr val="bg1"/>
                </a:solidFill>
              </a:rPr>
              <a:t> Eng., Rice U., TX, USA.</a:t>
            </a:r>
            <a:r>
              <a:rPr lang="nb-NO" sz="1400" b="1" dirty="0" smtClean="0">
                <a:solidFill>
                  <a:schemeClr val="bg1"/>
                </a:solidFill>
              </a:rPr>
              <a:t/>
            </a:r>
            <a:br>
              <a:rPr lang="nb-NO" sz="1400" b="1" dirty="0" smtClean="0">
                <a:solidFill>
                  <a:schemeClr val="bg1"/>
                </a:solidFill>
              </a:rPr>
            </a:br>
            <a:r>
              <a:rPr lang="nb-NO" sz="1400" b="1" dirty="0" smtClean="0">
                <a:solidFill>
                  <a:schemeClr val="bg1"/>
                </a:solidFill>
              </a:rPr>
              <a:t>	</a:t>
            </a:r>
            <a:r>
              <a:rPr lang="en-US" sz="1400" b="1" dirty="0" smtClean="0">
                <a:solidFill>
                  <a:schemeClr val="bg1"/>
                </a:solidFill>
              </a:rPr>
              <a:t>Deputy: Ass. Prof.  Lisa </a:t>
            </a:r>
            <a:r>
              <a:rPr lang="en-US" sz="1400" b="1" dirty="0" err="1" smtClean="0">
                <a:solidFill>
                  <a:schemeClr val="bg1"/>
                </a:solidFill>
              </a:rPr>
              <a:t>Biswal</a:t>
            </a:r>
            <a:r>
              <a:rPr lang="en-US" sz="1400" b="1" dirty="0" smtClean="0">
                <a:solidFill>
                  <a:schemeClr val="bg1"/>
                </a:solidFill>
              </a:rPr>
              <a:t>, Dept. of Chem.. and </a:t>
            </a:r>
            <a:r>
              <a:rPr lang="en-US" sz="1400" b="1" dirty="0" err="1" smtClean="0">
                <a:solidFill>
                  <a:schemeClr val="bg1"/>
                </a:solidFill>
              </a:rPr>
              <a:t>Biomolecular</a:t>
            </a:r>
            <a:r>
              <a:rPr lang="en-US" sz="1400" b="1" dirty="0" smtClean="0">
                <a:solidFill>
                  <a:schemeClr val="bg1"/>
                </a:solidFill>
              </a:rPr>
              <a:t> Eng., Rice U., TX, USA</a:t>
            </a:r>
            <a:r>
              <a:rPr lang="nb-NO" sz="1400" b="1" dirty="0" smtClean="0">
                <a:solidFill>
                  <a:schemeClr val="bg1"/>
                </a:solidFill>
              </a:rPr>
              <a:t/>
            </a:r>
            <a:br>
              <a:rPr lang="nb-NO" sz="1400" b="1" dirty="0" smtClean="0">
                <a:solidFill>
                  <a:schemeClr val="bg1"/>
                </a:solidFill>
              </a:rPr>
            </a:br>
            <a:r>
              <a:rPr lang="en-US" sz="1400" b="1" dirty="0" smtClean="0">
                <a:solidFill>
                  <a:schemeClr val="bg1"/>
                </a:solidFill>
              </a:rPr>
              <a:t> </a:t>
            </a:r>
            <a:r>
              <a:rPr lang="nb-NO" sz="1400" b="1" dirty="0" smtClean="0">
                <a:solidFill>
                  <a:schemeClr val="bg1"/>
                </a:solidFill>
              </a:rPr>
              <a:t/>
            </a:r>
            <a:br>
              <a:rPr lang="nb-NO" sz="1400" b="1" dirty="0" smtClean="0">
                <a:solidFill>
                  <a:schemeClr val="bg1"/>
                </a:solidFill>
              </a:rPr>
            </a:br>
            <a:r>
              <a:rPr lang="en-US" sz="1400" b="1" dirty="0" smtClean="0">
                <a:solidFill>
                  <a:schemeClr val="bg1"/>
                </a:solidFill>
              </a:rPr>
              <a:t>Prof. Tom Holley, Director, Petr. Eng. Program, U. of Houston, TX, USA.</a:t>
            </a:r>
            <a:r>
              <a:rPr lang="nb-NO" sz="1400" b="1" dirty="0" smtClean="0">
                <a:solidFill>
                  <a:schemeClr val="bg1"/>
                </a:solidFill>
              </a:rPr>
              <a:t/>
            </a:r>
            <a:br>
              <a:rPr lang="nb-NO" sz="1400" b="1" dirty="0" smtClean="0">
                <a:solidFill>
                  <a:schemeClr val="bg1"/>
                </a:solidFill>
              </a:rPr>
            </a:br>
            <a:r>
              <a:rPr lang="nb-NO" sz="1400" b="1" dirty="0" smtClean="0">
                <a:solidFill>
                  <a:schemeClr val="bg1"/>
                </a:solidFill>
              </a:rPr>
              <a:t>	</a:t>
            </a:r>
            <a:r>
              <a:rPr lang="en-US" sz="1400" b="1" dirty="0" smtClean="0">
                <a:solidFill>
                  <a:schemeClr val="bg1"/>
                </a:solidFill>
              </a:rPr>
              <a:t>Deputy: Mike Nikolaou, Assoc. Prof. of Chemical Engineering, University of Houston</a:t>
            </a:r>
            <a:r>
              <a:rPr lang="nb-NO" sz="1400" b="1" dirty="0" smtClean="0">
                <a:solidFill>
                  <a:schemeClr val="bg1"/>
                </a:solidFill>
              </a:rPr>
              <a:t/>
            </a:r>
            <a:br>
              <a:rPr lang="nb-NO" sz="1400" b="1" dirty="0" smtClean="0">
                <a:solidFill>
                  <a:schemeClr val="bg1"/>
                </a:solidFill>
              </a:rPr>
            </a:br>
            <a:r>
              <a:rPr lang="en-US" sz="1400" b="1" dirty="0" smtClean="0">
                <a:solidFill>
                  <a:schemeClr val="bg1"/>
                </a:solidFill>
              </a:rPr>
              <a:t> </a:t>
            </a:r>
            <a:r>
              <a:rPr lang="nb-NO" sz="1400" b="1" dirty="0" smtClean="0">
                <a:solidFill>
                  <a:schemeClr val="bg1"/>
                </a:solidFill>
              </a:rPr>
              <a:t/>
            </a:r>
            <a:br>
              <a:rPr lang="nb-NO" sz="1400" b="1" dirty="0" smtClean="0">
                <a:solidFill>
                  <a:schemeClr val="bg1"/>
                </a:solidFill>
              </a:rPr>
            </a:br>
            <a:r>
              <a:rPr lang="en-US" sz="1400" b="1" dirty="0" smtClean="0">
                <a:solidFill>
                  <a:schemeClr val="bg1"/>
                </a:solidFill>
              </a:rPr>
              <a:t>Prof. </a:t>
            </a:r>
            <a:r>
              <a:rPr lang="en-US" sz="1400" b="1" dirty="0" err="1" smtClean="0">
                <a:solidFill>
                  <a:schemeClr val="bg1"/>
                </a:solidFill>
              </a:rPr>
              <a:t>Svein</a:t>
            </a:r>
            <a:r>
              <a:rPr lang="en-US" sz="1400" b="1" dirty="0" smtClean="0">
                <a:solidFill>
                  <a:schemeClr val="bg1"/>
                </a:solidFill>
              </a:rPr>
              <a:t> </a:t>
            </a:r>
            <a:r>
              <a:rPr lang="en-US" sz="1400" b="1" dirty="0" err="1" smtClean="0">
                <a:solidFill>
                  <a:schemeClr val="bg1"/>
                </a:solidFill>
              </a:rPr>
              <a:t>Skjæveland</a:t>
            </a:r>
            <a:r>
              <a:rPr lang="en-US" sz="1400" b="1" dirty="0" smtClean="0">
                <a:solidFill>
                  <a:schemeClr val="bg1"/>
                </a:solidFill>
              </a:rPr>
              <a:t>, Dept. of Petr. Eng., U. of Stavanger, Norway</a:t>
            </a:r>
            <a:r>
              <a:rPr lang="nb-NO" sz="1400" b="1" dirty="0" smtClean="0">
                <a:solidFill>
                  <a:schemeClr val="bg1"/>
                </a:solidFill>
              </a:rPr>
              <a:t/>
            </a:r>
            <a:br>
              <a:rPr lang="nb-NO" sz="1400" b="1" dirty="0" smtClean="0">
                <a:solidFill>
                  <a:schemeClr val="bg1"/>
                </a:solidFill>
              </a:rPr>
            </a:br>
            <a:r>
              <a:rPr lang="nb-NO" sz="1400" b="1" dirty="0" smtClean="0">
                <a:solidFill>
                  <a:schemeClr val="bg1"/>
                </a:solidFill>
              </a:rPr>
              <a:t>	</a:t>
            </a:r>
            <a:r>
              <a:rPr lang="en-US" sz="1400" b="1" dirty="0" smtClean="0">
                <a:solidFill>
                  <a:schemeClr val="bg1"/>
                </a:solidFill>
              </a:rPr>
              <a:t>Deputy: Assoc. Prof. Merete </a:t>
            </a:r>
            <a:r>
              <a:rPr lang="en-US" sz="1400" b="1" dirty="0" err="1" smtClean="0">
                <a:solidFill>
                  <a:schemeClr val="bg1"/>
                </a:solidFill>
              </a:rPr>
              <a:t>Madland</a:t>
            </a:r>
            <a:r>
              <a:rPr lang="en-US" sz="1400" b="1" dirty="0" smtClean="0">
                <a:solidFill>
                  <a:schemeClr val="bg1"/>
                </a:solidFill>
              </a:rPr>
              <a:t>, Dept. of Petr. Eng., U. of Stavanger, Norway</a:t>
            </a:r>
            <a:r>
              <a:rPr lang="nb-NO" sz="1400" b="1" dirty="0" smtClean="0">
                <a:solidFill>
                  <a:schemeClr val="bg1"/>
                </a:solidFill>
              </a:rPr>
              <a:t/>
            </a:r>
            <a:br>
              <a:rPr lang="nb-NO" sz="1400" b="1" dirty="0" smtClean="0">
                <a:solidFill>
                  <a:schemeClr val="bg1"/>
                </a:solidFill>
              </a:rPr>
            </a:br>
            <a:r>
              <a:rPr lang="en-US" sz="1400" b="1" dirty="0" smtClean="0">
                <a:solidFill>
                  <a:schemeClr val="bg1"/>
                </a:solidFill>
              </a:rPr>
              <a:t> </a:t>
            </a:r>
            <a:r>
              <a:rPr lang="nb-NO" sz="1400" b="1" dirty="0" smtClean="0">
                <a:solidFill>
                  <a:schemeClr val="bg1"/>
                </a:solidFill>
              </a:rPr>
              <a:t/>
            </a:r>
            <a:br>
              <a:rPr lang="nb-NO" sz="1400" b="1" dirty="0" smtClean="0">
                <a:solidFill>
                  <a:schemeClr val="bg1"/>
                </a:solidFill>
              </a:rPr>
            </a:br>
            <a:r>
              <a:rPr lang="en-US" sz="1400" b="1" dirty="0" smtClean="0">
                <a:solidFill>
                  <a:schemeClr val="bg1"/>
                </a:solidFill>
              </a:rPr>
              <a:t>Prof. Martin </a:t>
            </a:r>
            <a:r>
              <a:rPr lang="en-US" sz="1400" b="1" dirty="0" err="1" smtClean="0">
                <a:solidFill>
                  <a:schemeClr val="bg1"/>
                </a:solidFill>
              </a:rPr>
              <a:t>Landrø</a:t>
            </a:r>
            <a:r>
              <a:rPr lang="en-US" sz="1400" b="1" dirty="0" smtClean="0">
                <a:solidFill>
                  <a:schemeClr val="bg1"/>
                </a:solidFill>
              </a:rPr>
              <a:t>, Dept. of Petr. Eng. and Applied Geophysics, NTNU, Norway</a:t>
            </a:r>
            <a:r>
              <a:rPr lang="nb-NO" sz="1400" b="1" dirty="0" smtClean="0">
                <a:solidFill>
                  <a:schemeClr val="bg1"/>
                </a:solidFill>
              </a:rPr>
              <a:t/>
            </a:r>
            <a:br>
              <a:rPr lang="nb-NO" sz="1400" b="1" dirty="0" smtClean="0">
                <a:solidFill>
                  <a:schemeClr val="bg1"/>
                </a:solidFill>
              </a:rPr>
            </a:br>
            <a:r>
              <a:rPr lang="nb-NO" sz="1400" b="1" dirty="0" smtClean="0">
                <a:solidFill>
                  <a:schemeClr val="bg1"/>
                </a:solidFill>
              </a:rPr>
              <a:t>	</a:t>
            </a:r>
            <a:r>
              <a:rPr lang="en-US" sz="1400" b="1" dirty="0" smtClean="0">
                <a:solidFill>
                  <a:schemeClr val="bg1"/>
                </a:solidFill>
              </a:rPr>
              <a:t>Deputy: Prof. Ole </a:t>
            </a:r>
            <a:r>
              <a:rPr lang="en-US" sz="1400" b="1" dirty="0" err="1" smtClean="0">
                <a:solidFill>
                  <a:schemeClr val="bg1"/>
                </a:solidFill>
              </a:rPr>
              <a:t>Torsæter</a:t>
            </a:r>
            <a:r>
              <a:rPr lang="en-US" sz="1400" b="1" dirty="0" smtClean="0">
                <a:solidFill>
                  <a:schemeClr val="bg1"/>
                </a:solidFill>
              </a:rPr>
              <a:t>, Dept. of Petr. Eng. and Applied Geophysics, NTNU, Norway</a:t>
            </a:r>
            <a:r>
              <a:rPr lang="nb-NO" sz="1400" b="1" dirty="0" smtClean="0">
                <a:solidFill>
                  <a:schemeClr val="bg1"/>
                </a:solidFill>
              </a:rPr>
              <a:t/>
            </a:r>
            <a:br>
              <a:rPr lang="nb-NO" sz="1400" b="1" dirty="0" smtClean="0">
                <a:solidFill>
                  <a:schemeClr val="bg1"/>
                </a:solidFill>
              </a:rPr>
            </a:br>
            <a:r>
              <a:rPr lang="en-US" sz="1400" b="1" dirty="0" smtClean="0">
                <a:solidFill>
                  <a:schemeClr val="bg1"/>
                </a:solidFill>
              </a:rPr>
              <a:t> </a:t>
            </a:r>
            <a:r>
              <a:rPr lang="nb-NO" sz="1400" b="1" dirty="0" smtClean="0">
                <a:solidFill>
                  <a:schemeClr val="bg1"/>
                </a:solidFill>
              </a:rPr>
              <a:t/>
            </a:r>
            <a:br>
              <a:rPr lang="nb-NO" sz="1400" b="1" dirty="0" smtClean="0">
                <a:solidFill>
                  <a:schemeClr val="bg1"/>
                </a:solidFill>
              </a:rPr>
            </a:br>
            <a:endParaRPr lang="nb-NO"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 name="Text Box 25"/>
          <p:cNvSpPr txBox="1">
            <a:spLocks noChangeArrowheads="1"/>
          </p:cNvSpPr>
          <p:nvPr/>
        </p:nvSpPr>
        <p:spPr bwMode="auto">
          <a:xfrm>
            <a:off x="0" y="0"/>
            <a:ext cx="9144000" cy="954107"/>
          </a:xfrm>
          <a:prstGeom prst="rect">
            <a:avLst/>
          </a:prstGeom>
          <a:noFill/>
          <a:ln w="9525">
            <a:noFill/>
            <a:miter lim="800000"/>
            <a:headEnd/>
            <a:tailEnd/>
          </a:ln>
        </p:spPr>
        <p:txBody>
          <a:bodyPr wrap="square">
            <a:spAutoFit/>
          </a:bodyPr>
          <a:lstStyle/>
          <a:p>
            <a:pPr algn="ctr" fontAlgn="auto">
              <a:spcBef>
                <a:spcPct val="50000"/>
              </a:spcBef>
              <a:spcAft>
                <a:spcPts val="0"/>
              </a:spcAft>
            </a:pPr>
            <a:r>
              <a:rPr lang="nb-NO" sz="2800" i="1" dirty="0" smtClean="0">
                <a:solidFill>
                  <a:schemeClr val="bg1"/>
                </a:solidFill>
                <a:latin typeface="Times New Roman"/>
              </a:rPr>
              <a:t>CCUS as EOR: </a:t>
            </a:r>
            <a:r>
              <a:rPr lang="en-US" sz="2800" dirty="0" smtClean="0">
                <a:solidFill>
                  <a:schemeClr val="bg1"/>
                </a:solidFill>
                <a:latin typeface="Times New Roman"/>
              </a:rPr>
              <a:t/>
            </a:r>
            <a:br>
              <a:rPr lang="en-US" sz="2800" dirty="0" smtClean="0">
                <a:solidFill>
                  <a:schemeClr val="bg1"/>
                </a:solidFill>
                <a:latin typeface="Times New Roman"/>
              </a:rPr>
            </a:br>
            <a:r>
              <a:rPr lang="nb-NO" sz="2800" i="1" dirty="0" err="1" smtClean="0">
                <a:solidFill>
                  <a:schemeClr val="bg1"/>
                </a:solidFill>
                <a:latin typeface="Times New Roman"/>
              </a:rPr>
              <a:t>Integrated</a:t>
            </a:r>
            <a:r>
              <a:rPr lang="nb-NO" sz="2800" i="1" dirty="0" smtClean="0">
                <a:solidFill>
                  <a:schemeClr val="bg1"/>
                </a:solidFill>
                <a:latin typeface="Times New Roman"/>
              </a:rPr>
              <a:t> EOR (IEOR) for CO</a:t>
            </a:r>
            <a:r>
              <a:rPr lang="nb-NO" sz="2800" i="1" baseline="-25000" dirty="0" smtClean="0">
                <a:solidFill>
                  <a:schemeClr val="bg1"/>
                </a:solidFill>
                <a:latin typeface="Times New Roman"/>
              </a:rPr>
              <a:t>2</a:t>
            </a:r>
            <a:r>
              <a:rPr lang="nb-NO" sz="2800" i="1" dirty="0" smtClean="0">
                <a:solidFill>
                  <a:schemeClr val="bg1"/>
                </a:solidFill>
                <a:latin typeface="Times New Roman"/>
              </a:rPr>
              <a:t> </a:t>
            </a:r>
            <a:r>
              <a:rPr lang="nb-NO" sz="2800" i="1" dirty="0" err="1" smtClean="0">
                <a:solidFill>
                  <a:schemeClr val="bg1"/>
                </a:solidFill>
                <a:latin typeface="Times New Roman"/>
              </a:rPr>
              <a:t>Sequestration</a:t>
            </a:r>
            <a:endParaRPr lang="en-US" sz="2800" dirty="0">
              <a:solidFill>
                <a:srgbClr val="FF0000"/>
              </a:solidFill>
              <a:latin typeface="Arial"/>
            </a:endParaRPr>
          </a:p>
        </p:txBody>
      </p:sp>
      <p:sp>
        <p:nvSpPr>
          <p:cNvPr id="1036" name="Text Box 26"/>
          <p:cNvSpPr txBox="1">
            <a:spLocks noChangeArrowheads="1"/>
          </p:cNvSpPr>
          <p:nvPr/>
        </p:nvSpPr>
        <p:spPr bwMode="auto">
          <a:xfrm>
            <a:off x="0" y="1988840"/>
            <a:ext cx="8820472" cy="1200329"/>
          </a:xfrm>
          <a:prstGeom prst="rect">
            <a:avLst/>
          </a:prstGeom>
          <a:noFill/>
          <a:ln w="9525">
            <a:noFill/>
            <a:miter lim="800000"/>
            <a:headEnd/>
            <a:tailEnd/>
          </a:ln>
        </p:spPr>
        <p:txBody>
          <a:bodyPr wrap="square" anchor="b">
            <a:spAutoFit/>
          </a:bodyPr>
          <a:lstStyle/>
          <a:p>
            <a:pPr fontAlgn="auto">
              <a:spcBef>
                <a:spcPct val="50000"/>
              </a:spcBef>
              <a:spcAft>
                <a:spcPts val="0"/>
              </a:spcAft>
            </a:pPr>
            <a:r>
              <a:rPr lang="nb-NO" u="sng" dirty="0" smtClean="0">
                <a:solidFill>
                  <a:srgbClr val="FFFFFF"/>
                </a:solidFill>
                <a:latin typeface="Times New Roman" pitchFamily="18" charset="0"/>
                <a:cs typeface="Times New Roman" pitchFamily="18" charset="0"/>
              </a:rPr>
              <a:t>Collaboration:</a:t>
            </a:r>
            <a:r>
              <a:rPr lang="nb-NO" dirty="0" smtClean="0">
                <a:solidFill>
                  <a:srgbClr val="FFFFFF"/>
                </a:solidFill>
                <a:latin typeface="Times New Roman" pitchFamily="18" charset="0"/>
                <a:cs typeface="Times New Roman" pitchFamily="18" charset="0"/>
              </a:rPr>
              <a:t> 11 </a:t>
            </a:r>
            <a:r>
              <a:rPr lang="nb-NO" dirty="0" err="1" smtClean="0">
                <a:solidFill>
                  <a:srgbClr val="FFFFFF"/>
                </a:solidFill>
                <a:latin typeface="Times New Roman" pitchFamily="18" charset="0"/>
                <a:cs typeface="Times New Roman" pitchFamily="18" charset="0"/>
              </a:rPr>
              <a:t>Universities</a:t>
            </a:r>
            <a:r>
              <a:rPr lang="nb-NO" dirty="0" smtClean="0">
                <a:solidFill>
                  <a:srgbClr val="FFFFFF"/>
                </a:solidFill>
                <a:latin typeface="Times New Roman" pitchFamily="18" charset="0"/>
                <a:cs typeface="Times New Roman" pitchFamily="18" charset="0"/>
              </a:rPr>
              <a:t> in France, The </a:t>
            </a:r>
            <a:r>
              <a:rPr lang="nb-NO" dirty="0" err="1" smtClean="0">
                <a:solidFill>
                  <a:srgbClr val="FFFFFF"/>
                </a:solidFill>
                <a:latin typeface="Times New Roman" pitchFamily="18" charset="0"/>
                <a:cs typeface="Times New Roman" pitchFamily="18" charset="0"/>
              </a:rPr>
              <a:t>Netherlands</a:t>
            </a:r>
            <a:r>
              <a:rPr lang="nb-NO" dirty="0" smtClean="0">
                <a:solidFill>
                  <a:srgbClr val="FFFFFF"/>
                </a:solidFill>
                <a:latin typeface="Times New Roman" pitchFamily="18" charset="0"/>
                <a:cs typeface="Times New Roman" pitchFamily="18" charset="0"/>
              </a:rPr>
              <a:t>, UK, USA and </a:t>
            </a:r>
            <a:r>
              <a:rPr lang="nb-NO" dirty="0" err="1" smtClean="0">
                <a:solidFill>
                  <a:srgbClr val="FFFFFF"/>
                </a:solidFill>
                <a:latin typeface="Times New Roman" pitchFamily="18" charset="0"/>
                <a:cs typeface="Times New Roman" pitchFamily="18" charset="0"/>
              </a:rPr>
              <a:t>Norway</a:t>
            </a:r>
            <a:endParaRPr lang="nb-NO" dirty="0" smtClean="0">
              <a:solidFill>
                <a:srgbClr val="FFFFFF"/>
              </a:solidFill>
              <a:latin typeface="Times New Roman" pitchFamily="18" charset="0"/>
              <a:cs typeface="Times New Roman" pitchFamily="18" charset="0"/>
            </a:endParaRPr>
          </a:p>
          <a:p>
            <a:pPr fontAlgn="auto">
              <a:spcBef>
                <a:spcPct val="50000"/>
              </a:spcBef>
              <a:spcAft>
                <a:spcPts val="0"/>
              </a:spcAft>
            </a:pPr>
            <a:r>
              <a:rPr lang="nb-NO" u="sng" dirty="0" err="1" smtClean="0">
                <a:solidFill>
                  <a:srgbClr val="FFFFFF"/>
                </a:solidFill>
                <a:latin typeface="Times New Roman" pitchFamily="18" charset="0"/>
                <a:cs typeface="Times New Roman" pitchFamily="18" charset="0"/>
              </a:rPr>
              <a:t>Coordinator</a:t>
            </a:r>
            <a:r>
              <a:rPr lang="nb-NO" u="sng" dirty="0" smtClean="0">
                <a:solidFill>
                  <a:srgbClr val="FFFFFF"/>
                </a:solidFill>
                <a:latin typeface="Times New Roman" pitchFamily="18" charset="0"/>
                <a:cs typeface="Times New Roman" pitchFamily="18" charset="0"/>
              </a:rPr>
              <a:t>:</a:t>
            </a:r>
            <a:r>
              <a:rPr lang="nb-NO" dirty="0" smtClean="0">
                <a:solidFill>
                  <a:srgbClr val="FFFFFF"/>
                </a:solidFill>
                <a:latin typeface="Times New Roman" pitchFamily="18" charset="0"/>
                <a:cs typeface="Times New Roman" pitchFamily="18" charset="0"/>
              </a:rPr>
              <a:t> Arne </a:t>
            </a:r>
            <a:r>
              <a:rPr lang="nb-NO" dirty="0" err="1">
                <a:solidFill>
                  <a:srgbClr val="FFFFFF"/>
                </a:solidFill>
                <a:latin typeface="Times New Roman" pitchFamily="18" charset="0"/>
                <a:cs typeface="Times New Roman" pitchFamily="18" charset="0"/>
              </a:rPr>
              <a:t>Graue</a:t>
            </a:r>
            <a:r>
              <a:rPr lang="nb-NO" dirty="0">
                <a:solidFill>
                  <a:srgbClr val="FFFFFF"/>
                </a:solidFill>
                <a:latin typeface="Times New Roman" pitchFamily="18" charset="0"/>
                <a:cs typeface="Times New Roman" pitchFamily="18" charset="0"/>
              </a:rPr>
              <a:t>, Dept. </a:t>
            </a:r>
            <a:r>
              <a:rPr lang="nb-NO" dirty="0" err="1">
                <a:solidFill>
                  <a:srgbClr val="FFFFFF"/>
                </a:solidFill>
                <a:latin typeface="Times New Roman" pitchFamily="18" charset="0"/>
                <a:cs typeface="Times New Roman" pitchFamily="18" charset="0"/>
              </a:rPr>
              <a:t>of</a:t>
            </a:r>
            <a:r>
              <a:rPr lang="nb-NO" dirty="0">
                <a:solidFill>
                  <a:srgbClr val="FFFFFF"/>
                </a:solidFill>
                <a:latin typeface="Times New Roman" pitchFamily="18" charset="0"/>
                <a:cs typeface="Times New Roman" pitchFamily="18" charset="0"/>
              </a:rPr>
              <a:t> </a:t>
            </a:r>
            <a:r>
              <a:rPr lang="nb-NO" dirty="0" err="1">
                <a:solidFill>
                  <a:srgbClr val="FFFFFF"/>
                </a:solidFill>
                <a:latin typeface="Times New Roman" pitchFamily="18" charset="0"/>
                <a:cs typeface="Times New Roman" pitchFamily="18" charset="0"/>
              </a:rPr>
              <a:t>Physics</a:t>
            </a:r>
            <a:r>
              <a:rPr lang="nb-NO" dirty="0">
                <a:solidFill>
                  <a:srgbClr val="FFFFFF"/>
                </a:solidFill>
                <a:latin typeface="Times New Roman" pitchFamily="18" charset="0"/>
                <a:cs typeface="Times New Roman" pitchFamily="18" charset="0"/>
              </a:rPr>
              <a:t>, University </a:t>
            </a:r>
            <a:r>
              <a:rPr lang="nb-NO" dirty="0" err="1">
                <a:solidFill>
                  <a:srgbClr val="FFFFFF"/>
                </a:solidFill>
                <a:latin typeface="Times New Roman" pitchFamily="18" charset="0"/>
                <a:cs typeface="Times New Roman" pitchFamily="18" charset="0"/>
              </a:rPr>
              <a:t>of</a:t>
            </a:r>
            <a:r>
              <a:rPr lang="nb-NO" dirty="0">
                <a:solidFill>
                  <a:srgbClr val="FFFFFF"/>
                </a:solidFill>
                <a:latin typeface="Times New Roman" pitchFamily="18" charset="0"/>
                <a:cs typeface="Times New Roman" pitchFamily="18" charset="0"/>
              </a:rPr>
              <a:t> Bergen, NORWAY</a:t>
            </a:r>
          </a:p>
          <a:p>
            <a:pPr fontAlgn="auto">
              <a:spcBef>
                <a:spcPct val="50000"/>
              </a:spcBef>
              <a:spcAft>
                <a:spcPts val="0"/>
              </a:spcAft>
            </a:pPr>
            <a:r>
              <a:rPr lang="nb-NO" u="sng" dirty="0" err="1" smtClean="0">
                <a:solidFill>
                  <a:srgbClr val="FFFFFF"/>
                </a:solidFill>
                <a:latin typeface="Times New Roman" pitchFamily="18" charset="0"/>
                <a:cs typeface="Times New Roman" pitchFamily="18" charset="0"/>
              </a:rPr>
              <a:t>Funding</a:t>
            </a:r>
            <a:r>
              <a:rPr lang="nb-NO" u="sng" dirty="0">
                <a:solidFill>
                  <a:srgbClr val="FFFFFF"/>
                </a:solidFill>
                <a:latin typeface="Times New Roman" pitchFamily="18" charset="0"/>
                <a:cs typeface="Times New Roman" pitchFamily="18" charset="0"/>
              </a:rPr>
              <a:t>:</a:t>
            </a:r>
            <a:r>
              <a:rPr lang="nb-NO" dirty="0">
                <a:solidFill>
                  <a:srgbClr val="FFFFFF"/>
                </a:solidFill>
                <a:latin typeface="Times New Roman" pitchFamily="18" charset="0"/>
                <a:cs typeface="Times New Roman" pitchFamily="18" charset="0"/>
              </a:rPr>
              <a:t> The Research </a:t>
            </a:r>
            <a:r>
              <a:rPr lang="nb-NO" dirty="0" err="1">
                <a:solidFill>
                  <a:srgbClr val="FFFFFF"/>
                </a:solidFill>
                <a:latin typeface="Times New Roman" pitchFamily="18" charset="0"/>
                <a:cs typeface="Times New Roman" pitchFamily="18" charset="0"/>
              </a:rPr>
              <a:t>Council</a:t>
            </a:r>
            <a:r>
              <a:rPr lang="nb-NO" dirty="0">
                <a:solidFill>
                  <a:srgbClr val="FFFFFF"/>
                </a:solidFill>
                <a:latin typeface="Times New Roman" pitchFamily="18" charset="0"/>
                <a:cs typeface="Times New Roman" pitchFamily="18" charset="0"/>
              </a:rPr>
              <a:t> </a:t>
            </a:r>
            <a:r>
              <a:rPr lang="nb-NO" dirty="0" err="1">
                <a:solidFill>
                  <a:srgbClr val="FFFFFF"/>
                </a:solidFill>
                <a:latin typeface="Times New Roman" pitchFamily="18" charset="0"/>
                <a:cs typeface="Times New Roman" pitchFamily="18" charset="0"/>
              </a:rPr>
              <a:t>of</a:t>
            </a:r>
            <a:r>
              <a:rPr lang="nb-NO" dirty="0">
                <a:solidFill>
                  <a:srgbClr val="FFFFFF"/>
                </a:solidFill>
                <a:latin typeface="Times New Roman" pitchFamily="18" charset="0"/>
                <a:cs typeface="Times New Roman" pitchFamily="18" charset="0"/>
              </a:rPr>
              <a:t> </a:t>
            </a:r>
            <a:r>
              <a:rPr lang="nb-NO" dirty="0" err="1">
                <a:solidFill>
                  <a:srgbClr val="FFFFFF"/>
                </a:solidFill>
                <a:latin typeface="Times New Roman" pitchFamily="18" charset="0"/>
                <a:cs typeface="Times New Roman" pitchFamily="18" charset="0"/>
              </a:rPr>
              <a:t>Norway</a:t>
            </a:r>
            <a:r>
              <a:rPr lang="nb-NO" dirty="0">
                <a:solidFill>
                  <a:srgbClr val="FFFFFF"/>
                </a:solidFill>
                <a:latin typeface="Times New Roman" pitchFamily="18" charset="0"/>
                <a:cs typeface="Times New Roman" pitchFamily="18" charset="0"/>
              </a:rPr>
              <a:t> </a:t>
            </a:r>
            <a:r>
              <a:rPr lang="nb-NO" dirty="0" smtClean="0">
                <a:solidFill>
                  <a:srgbClr val="FFFFFF"/>
                </a:solidFill>
                <a:latin typeface="Times New Roman" pitchFamily="18" charset="0"/>
                <a:cs typeface="Times New Roman" pitchFamily="18" charset="0"/>
              </a:rPr>
              <a:t>and </a:t>
            </a:r>
            <a:r>
              <a:rPr lang="nb-NO" dirty="0" err="1">
                <a:solidFill>
                  <a:srgbClr val="FFFFFF"/>
                </a:solidFill>
                <a:latin typeface="Times New Roman" pitchFamily="18" charset="0"/>
                <a:cs typeface="Times New Roman" pitchFamily="18" charset="0"/>
              </a:rPr>
              <a:t>oil</a:t>
            </a:r>
            <a:r>
              <a:rPr lang="nb-NO" dirty="0">
                <a:solidFill>
                  <a:srgbClr val="FFFFFF"/>
                </a:solidFill>
                <a:latin typeface="Times New Roman" pitchFamily="18" charset="0"/>
                <a:cs typeface="Times New Roman" pitchFamily="18" charset="0"/>
              </a:rPr>
              <a:t> </a:t>
            </a:r>
            <a:r>
              <a:rPr lang="nb-NO" dirty="0" err="1">
                <a:solidFill>
                  <a:srgbClr val="FFFFFF"/>
                </a:solidFill>
                <a:latin typeface="Times New Roman" pitchFamily="18" charset="0"/>
                <a:cs typeface="Times New Roman" pitchFamily="18" charset="0"/>
              </a:rPr>
              <a:t>companies</a:t>
            </a:r>
            <a:endParaRPr lang="nb-NO" dirty="0">
              <a:solidFill>
                <a:srgbClr val="FFFFFF"/>
              </a:solidFill>
              <a:latin typeface="Times New Roman" pitchFamily="18" charset="0"/>
              <a:cs typeface="Times New Roman" pitchFamily="18" charset="0"/>
            </a:endParaRPr>
          </a:p>
        </p:txBody>
      </p:sp>
      <p:sp>
        <p:nvSpPr>
          <p:cNvPr id="1037" name="Text Box 27"/>
          <p:cNvSpPr txBox="1">
            <a:spLocks noChangeArrowheads="1"/>
          </p:cNvSpPr>
          <p:nvPr/>
        </p:nvSpPr>
        <p:spPr bwMode="auto">
          <a:xfrm>
            <a:off x="2247900" y="5321300"/>
            <a:ext cx="184150" cy="457200"/>
          </a:xfrm>
          <a:prstGeom prst="rect">
            <a:avLst/>
          </a:prstGeom>
          <a:noFill/>
          <a:ln w="9525">
            <a:noFill/>
            <a:miter lim="800000"/>
            <a:headEnd/>
            <a:tailEnd/>
          </a:ln>
        </p:spPr>
        <p:txBody>
          <a:bodyPr wrap="none">
            <a:spAutoFit/>
          </a:bodyPr>
          <a:lstStyle/>
          <a:p>
            <a:pPr fontAlgn="auto">
              <a:spcBef>
                <a:spcPts val="0"/>
              </a:spcBef>
              <a:spcAft>
                <a:spcPts val="0"/>
              </a:spcAft>
            </a:pPr>
            <a:endParaRPr lang="en-US" b="0">
              <a:solidFill>
                <a:srgbClr val="000000"/>
              </a:solidFill>
              <a:latin typeface="Arial"/>
            </a:endParaRPr>
          </a:p>
        </p:txBody>
      </p:sp>
      <p:pic>
        <p:nvPicPr>
          <p:cNvPr id="1039" name="Picture 29"/>
          <p:cNvPicPr>
            <a:picLocks noChangeAspect="1" noChangeArrowheads="1"/>
          </p:cNvPicPr>
          <p:nvPr/>
        </p:nvPicPr>
        <p:blipFill>
          <a:blip r:embed="rId3" cstate="print"/>
          <a:srcRect/>
          <a:stretch>
            <a:fillRect/>
          </a:stretch>
        </p:blipFill>
        <p:spPr bwMode="auto">
          <a:xfrm>
            <a:off x="3275856" y="3789040"/>
            <a:ext cx="2796643" cy="2232248"/>
          </a:xfrm>
          <a:prstGeom prst="rect">
            <a:avLst/>
          </a:prstGeom>
          <a:noFill/>
          <a:ln w="9525">
            <a:noFill/>
            <a:miter lim="800000"/>
            <a:headEnd/>
            <a:tailEnd/>
          </a:ln>
        </p:spPr>
      </p:pic>
      <p:sp>
        <p:nvSpPr>
          <p:cNvPr id="1040" name="Text Box 27"/>
          <p:cNvSpPr txBox="1">
            <a:spLocks noChangeArrowheads="1"/>
          </p:cNvSpPr>
          <p:nvPr/>
        </p:nvSpPr>
        <p:spPr bwMode="auto">
          <a:xfrm>
            <a:off x="3419872" y="5949280"/>
            <a:ext cx="2520280" cy="369332"/>
          </a:xfrm>
          <a:prstGeom prst="rect">
            <a:avLst/>
          </a:prstGeom>
          <a:noFill/>
          <a:ln w="9525">
            <a:noFill/>
            <a:miter lim="800000"/>
            <a:headEnd/>
            <a:tailEnd/>
          </a:ln>
        </p:spPr>
        <p:txBody>
          <a:bodyPr wrap="square">
            <a:spAutoFit/>
          </a:bodyPr>
          <a:lstStyle/>
          <a:p>
            <a:pPr fontAlgn="auto">
              <a:spcBef>
                <a:spcPts val="0"/>
              </a:spcBef>
              <a:spcAft>
                <a:spcPts val="0"/>
              </a:spcAft>
            </a:pPr>
            <a:r>
              <a:rPr lang="nb-NO" dirty="0">
                <a:solidFill>
                  <a:srgbClr val="FFFFFF"/>
                </a:solidFill>
                <a:latin typeface="Arial"/>
              </a:rPr>
              <a:t>MRI </a:t>
            </a:r>
            <a:r>
              <a:rPr lang="nb-NO" dirty="0" err="1">
                <a:solidFill>
                  <a:srgbClr val="FFFFFF"/>
                </a:solidFill>
                <a:latin typeface="Arial"/>
              </a:rPr>
              <a:t>of</a:t>
            </a:r>
            <a:r>
              <a:rPr lang="nb-NO" dirty="0">
                <a:solidFill>
                  <a:srgbClr val="FFFFFF"/>
                </a:solidFill>
                <a:latin typeface="Arial"/>
              </a:rPr>
              <a:t> </a:t>
            </a:r>
            <a:r>
              <a:rPr lang="en-US" dirty="0" smtClean="0">
                <a:solidFill>
                  <a:schemeClr val="bg1"/>
                </a:solidFill>
              </a:rPr>
              <a:t>CO</a:t>
            </a:r>
            <a:r>
              <a:rPr lang="en-US" baseline="-25000" dirty="0" smtClean="0">
                <a:solidFill>
                  <a:schemeClr val="bg1"/>
                </a:solidFill>
              </a:rPr>
              <a:t>2</a:t>
            </a:r>
            <a:r>
              <a:rPr lang="nb-NO" dirty="0" smtClean="0">
                <a:solidFill>
                  <a:srgbClr val="FFFFFF"/>
                </a:solidFill>
                <a:latin typeface="Arial"/>
              </a:rPr>
              <a:t> </a:t>
            </a:r>
            <a:r>
              <a:rPr lang="nb-NO" dirty="0" err="1">
                <a:solidFill>
                  <a:srgbClr val="FFFFFF"/>
                </a:solidFill>
                <a:latin typeface="Arial"/>
              </a:rPr>
              <a:t>injection</a:t>
            </a:r>
            <a:endParaRPr lang="nb-NO" dirty="0">
              <a:solidFill>
                <a:srgbClr val="FFFFFF"/>
              </a:solidFill>
              <a:latin typeface="Arial"/>
            </a:endParaRPr>
          </a:p>
        </p:txBody>
      </p:sp>
      <p:pic>
        <p:nvPicPr>
          <p:cNvPr id="1041" name="Picture 31"/>
          <p:cNvPicPr>
            <a:picLocks noChangeAspect="1" noChangeArrowheads="1"/>
          </p:cNvPicPr>
          <p:nvPr/>
        </p:nvPicPr>
        <p:blipFill>
          <a:blip r:embed="rId4" cstate="print"/>
          <a:srcRect/>
          <a:stretch>
            <a:fillRect/>
          </a:stretch>
        </p:blipFill>
        <p:spPr bwMode="auto">
          <a:xfrm>
            <a:off x="6156176" y="4293096"/>
            <a:ext cx="2832315" cy="2124236"/>
          </a:xfrm>
          <a:prstGeom prst="rect">
            <a:avLst/>
          </a:prstGeom>
          <a:noFill/>
          <a:ln w="9525">
            <a:noFill/>
            <a:miter lim="800000"/>
            <a:headEnd/>
            <a:tailEnd/>
          </a:ln>
        </p:spPr>
      </p:pic>
      <p:sp>
        <p:nvSpPr>
          <p:cNvPr id="1042" name="Text Box 27"/>
          <p:cNvSpPr txBox="1">
            <a:spLocks noChangeArrowheads="1"/>
          </p:cNvSpPr>
          <p:nvPr/>
        </p:nvSpPr>
        <p:spPr bwMode="auto">
          <a:xfrm>
            <a:off x="5076056" y="6488668"/>
            <a:ext cx="4427984" cy="369332"/>
          </a:xfrm>
          <a:prstGeom prst="rect">
            <a:avLst/>
          </a:prstGeom>
          <a:noFill/>
          <a:ln w="9525">
            <a:noFill/>
            <a:miter lim="800000"/>
            <a:headEnd/>
            <a:tailEnd/>
          </a:ln>
        </p:spPr>
        <p:txBody>
          <a:bodyPr wrap="square">
            <a:spAutoFit/>
          </a:bodyPr>
          <a:lstStyle/>
          <a:p>
            <a:pPr fontAlgn="auto">
              <a:spcBef>
                <a:spcPts val="0"/>
              </a:spcBef>
              <a:spcAft>
                <a:spcPts val="0"/>
              </a:spcAft>
            </a:pPr>
            <a:r>
              <a:rPr lang="nb-NO" dirty="0" err="1">
                <a:solidFill>
                  <a:srgbClr val="FFFFFF"/>
                </a:solidFill>
                <a:latin typeface="Arial"/>
              </a:rPr>
              <a:t>Complementary</a:t>
            </a:r>
            <a:r>
              <a:rPr lang="nb-NO" dirty="0">
                <a:solidFill>
                  <a:srgbClr val="FFFFFF"/>
                </a:solidFill>
                <a:latin typeface="Arial"/>
              </a:rPr>
              <a:t> NTI &amp; MRI </a:t>
            </a:r>
            <a:r>
              <a:rPr lang="nb-NO" dirty="0" err="1">
                <a:solidFill>
                  <a:srgbClr val="FFFFFF"/>
                </a:solidFill>
                <a:latin typeface="Arial"/>
              </a:rPr>
              <a:t>facilities</a:t>
            </a:r>
            <a:endParaRPr lang="nb-NO" dirty="0">
              <a:solidFill>
                <a:srgbClr val="FFFFFF"/>
              </a:solidFill>
              <a:latin typeface="Arial"/>
            </a:endParaRPr>
          </a:p>
        </p:txBody>
      </p:sp>
      <p:sp>
        <p:nvSpPr>
          <p:cNvPr id="1043" name="Text Box 27"/>
          <p:cNvSpPr txBox="1">
            <a:spLocks noChangeArrowheads="1"/>
          </p:cNvSpPr>
          <p:nvPr/>
        </p:nvSpPr>
        <p:spPr bwMode="auto">
          <a:xfrm>
            <a:off x="251520" y="5589240"/>
            <a:ext cx="2880320" cy="369332"/>
          </a:xfrm>
          <a:prstGeom prst="rect">
            <a:avLst/>
          </a:prstGeom>
          <a:noFill/>
          <a:ln w="9525">
            <a:noFill/>
            <a:miter lim="800000"/>
            <a:headEnd/>
            <a:tailEnd/>
          </a:ln>
        </p:spPr>
        <p:txBody>
          <a:bodyPr wrap="square">
            <a:spAutoFit/>
          </a:bodyPr>
          <a:lstStyle/>
          <a:p>
            <a:pPr fontAlgn="auto">
              <a:spcBef>
                <a:spcPts val="0"/>
              </a:spcBef>
              <a:spcAft>
                <a:spcPts val="0"/>
              </a:spcAft>
            </a:pPr>
            <a:r>
              <a:rPr lang="nb-NO" dirty="0">
                <a:solidFill>
                  <a:srgbClr val="FFFFFF"/>
                </a:solidFill>
                <a:latin typeface="Arial"/>
              </a:rPr>
              <a:t>Lab to </a:t>
            </a:r>
            <a:r>
              <a:rPr lang="nb-NO" dirty="0" smtClean="0">
                <a:solidFill>
                  <a:srgbClr val="FFFFFF"/>
                </a:solidFill>
                <a:latin typeface="Arial"/>
              </a:rPr>
              <a:t>pilot </a:t>
            </a:r>
            <a:r>
              <a:rPr lang="nb-NO" dirty="0" err="1" smtClean="0">
                <a:solidFill>
                  <a:srgbClr val="FFFFFF"/>
                </a:solidFill>
                <a:latin typeface="Arial"/>
              </a:rPr>
              <a:t>field</a:t>
            </a:r>
            <a:r>
              <a:rPr lang="nb-NO" dirty="0" smtClean="0">
                <a:solidFill>
                  <a:srgbClr val="FFFFFF"/>
                </a:solidFill>
                <a:latin typeface="Arial"/>
              </a:rPr>
              <a:t> test</a:t>
            </a:r>
            <a:endParaRPr lang="nb-NO" dirty="0">
              <a:solidFill>
                <a:srgbClr val="FFFFFF"/>
              </a:solidFill>
              <a:latin typeface="Arial"/>
            </a:endParaRPr>
          </a:p>
        </p:txBody>
      </p:sp>
      <p:pic>
        <p:nvPicPr>
          <p:cNvPr id="1044" name="Picture 34"/>
          <p:cNvPicPr>
            <a:picLocks noChangeAspect="1" noChangeArrowheads="1"/>
          </p:cNvPicPr>
          <p:nvPr/>
        </p:nvPicPr>
        <p:blipFill>
          <a:blip r:embed="rId5" cstate="print"/>
          <a:srcRect/>
          <a:stretch>
            <a:fillRect/>
          </a:stretch>
        </p:blipFill>
        <p:spPr bwMode="auto">
          <a:xfrm>
            <a:off x="107504" y="3284984"/>
            <a:ext cx="3096344" cy="2319005"/>
          </a:xfrm>
          <a:prstGeom prst="rect">
            <a:avLst/>
          </a:prstGeom>
          <a:noFill/>
          <a:ln w="9525">
            <a:noFill/>
            <a:miter lim="800000"/>
            <a:headEnd/>
            <a:tailEnd/>
          </a:ln>
        </p:spPr>
      </p:pic>
      <p:sp>
        <p:nvSpPr>
          <p:cNvPr id="12" name="Rektangel 11"/>
          <p:cNvSpPr/>
          <p:nvPr/>
        </p:nvSpPr>
        <p:spPr>
          <a:xfrm>
            <a:off x="0" y="908720"/>
            <a:ext cx="9036496" cy="954107"/>
          </a:xfrm>
          <a:prstGeom prst="rect">
            <a:avLst/>
          </a:prstGeom>
        </p:spPr>
        <p:txBody>
          <a:bodyPr wrap="square">
            <a:spAutoFit/>
          </a:bodyPr>
          <a:lstStyle/>
          <a:p>
            <a:pPr marL="457200" indent="-457200" algn="ctr" eaLnBrk="0" fontAlgn="auto" hangingPunct="0">
              <a:spcBef>
                <a:spcPts val="0"/>
              </a:spcBef>
              <a:spcAft>
                <a:spcPts val="0"/>
              </a:spcAft>
            </a:pPr>
            <a:r>
              <a:rPr lang="en-US" sz="2800" u="sng" dirty="0" smtClean="0">
                <a:solidFill>
                  <a:schemeClr val="bg1"/>
                </a:solidFill>
              </a:rPr>
              <a:t>CO</a:t>
            </a:r>
            <a:r>
              <a:rPr lang="en-US" sz="2800" baseline="-25000" dirty="0" smtClean="0">
                <a:solidFill>
                  <a:schemeClr val="bg1"/>
                </a:solidFill>
              </a:rPr>
              <a:t>2</a:t>
            </a:r>
            <a:r>
              <a:rPr lang="nb-NO" sz="2800" u="sng" dirty="0" smtClean="0">
                <a:solidFill>
                  <a:schemeClr val="bg1"/>
                </a:solidFill>
              </a:rPr>
              <a:t> </a:t>
            </a:r>
            <a:r>
              <a:rPr lang="nb-NO" sz="2800" u="sng" dirty="0" err="1" smtClean="0">
                <a:solidFill>
                  <a:schemeClr val="bg1"/>
                </a:solidFill>
              </a:rPr>
              <a:t>Foam</a:t>
            </a:r>
            <a:r>
              <a:rPr lang="nb-NO" sz="2800" u="sng" dirty="0" smtClean="0">
                <a:solidFill>
                  <a:schemeClr val="bg1"/>
                </a:solidFill>
              </a:rPr>
              <a:t> for </a:t>
            </a:r>
            <a:r>
              <a:rPr lang="nb-NO" sz="2800" u="sng" dirty="0" err="1" smtClean="0">
                <a:solidFill>
                  <a:schemeClr val="bg1"/>
                </a:solidFill>
              </a:rPr>
              <a:t>Mobility</a:t>
            </a:r>
            <a:r>
              <a:rPr lang="nb-NO" sz="2800" u="sng" dirty="0" smtClean="0">
                <a:solidFill>
                  <a:schemeClr val="bg1"/>
                </a:solidFill>
              </a:rPr>
              <a:t> Control for EOR in </a:t>
            </a:r>
          </a:p>
          <a:p>
            <a:pPr marL="457200" indent="-457200" algn="ctr" eaLnBrk="0" fontAlgn="auto" hangingPunct="0">
              <a:spcBef>
                <a:spcPts val="0"/>
              </a:spcBef>
              <a:spcAft>
                <a:spcPts val="0"/>
              </a:spcAft>
            </a:pPr>
            <a:r>
              <a:rPr lang="nb-NO" sz="2800" u="sng" dirty="0" err="1" smtClean="0">
                <a:solidFill>
                  <a:schemeClr val="bg1"/>
                </a:solidFill>
              </a:rPr>
              <a:t>Fractured</a:t>
            </a:r>
            <a:r>
              <a:rPr lang="nb-NO" sz="2800" u="sng" dirty="0" smtClean="0">
                <a:solidFill>
                  <a:schemeClr val="bg1"/>
                </a:solidFill>
              </a:rPr>
              <a:t> </a:t>
            </a:r>
            <a:r>
              <a:rPr lang="nb-NO" sz="2800" u="sng" dirty="0" err="1" smtClean="0">
                <a:solidFill>
                  <a:schemeClr val="bg1"/>
                </a:solidFill>
              </a:rPr>
              <a:t>Reservoirs</a:t>
            </a:r>
            <a:r>
              <a:rPr lang="nb-NO" sz="2800" u="sng" dirty="0" smtClean="0">
                <a:solidFill>
                  <a:schemeClr val="bg1"/>
                </a:solidFill>
              </a:rPr>
              <a:t> in Texas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p:nvPr/>
        </p:nvGrpSpPr>
        <p:grpSpPr>
          <a:xfrm>
            <a:off x="6120680" y="116632"/>
            <a:ext cx="3059832" cy="1418674"/>
            <a:chOff x="4305737" y="721514"/>
            <a:chExt cx="3984896" cy="1847576"/>
          </a:xfrm>
        </p:grpSpPr>
        <p:pic>
          <p:nvPicPr>
            <p:cNvPr id="4" name="Picture 3" descr="Upscaling - porosity.jpg"/>
            <p:cNvPicPr>
              <a:picLocks noChangeAspect="1"/>
            </p:cNvPicPr>
            <p:nvPr/>
          </p:nvPicPr>
          <p:blipFill>
            <a:blip r:embed="rId2" cstate="print"/>
            <a:srcRect l="2449" t="1760"/>
            <a:stretch>
              <a:fillRect/>
            </a:stretch>
          </p:blipFill>
          <p:spPr>
            <a:xfrm>
              <a:off x="4305737" y="721514"/>
              <a:ext cx="3734741" cy="1547163"/>
            </a:xfrm>
            <a:prstGeom prst="rect">
              <a:avLst/>
            </a:prstGeom>
          </p:spPr>
        </p:pic>
        <p:sp>
          <p:nvSpPr>
            <p:cNvPr id="5" name="TextBox 4"/>
            <p:cNvSpPr txBox="1"/>
            <p:nvPr/>
          </p:nvSpPr>
          <p:spPr>
            <a:xfrm>
              <a:off x="5383520" y="2128182"/>
              <a:ext cx="2907113" cy="440908"/>
            </a:xfrm>
            <a:prstGeom prst="rect">
              <a:avLst/>
            </a:prstGeom>
            <a:noFill/>
          </p:spPr>
          <p:txBody>
            <a:bodyPr wrap="square" rtlCol="0">
              <a:spAutoFit/>
            </a:bodyPr>
            <a:lstStyle/>
            <a:p>
              <a:pPr fontAlgn="auto">
                <a:spcBef>
                  <a:spcPts val="0"/>
                </a:spcBef>
                <a:spcAft>
                  <a:spcPts val="0"/>
                </a:spcAft>
              </a:pPr>
              <a:r>
                <a:rPr lang="nb-NO" sz="800" dirty="0" smtClean="0">
                  <a:solidFill>
                    <a:prstClr val="black"/>
                  </a:solidFill>
                  <a:latin typeface="Calibri"/>
                  <a:cs typeface="Arial" charset="0"/>
                </a:rPr>
                <a:t>Petroleum Geo-Services Homepage www.pgs.com</a:t>
              </a:r>
              <a:endParaRPr lang="en-US" sz="800" dirty="0">
                <a:solidFill>
                  <a:prstClr val="black"/>
                </a:solidFill>
                <a:latin typeface="Calibri"/>
                <a:cs typeface="Arial" charset="0"/>
              </a:endParaRPr>
            </a:p>
          </p:txBody>
        </p:sp>
      </p:grpSp>
      <p:pic>
        <p:nvPicPr>
          <p:cNvPr id="1027" name="Picture 3" descr="C:\Users\Ferno\Documents\Universitetet i Bergen\EXPERIMENTAL\Foam\Stanford\micromodel\pre-generated foam\pre_gen_4cch_95%gas_17psi bpres_19Jan2011\gas_invation\images\gas_invasion 002.jpg"/>
          <p:cNvPicPr>
            <a:picLocks noChangeAspect="1" noChangeArrowheads="1"/>
          </p:cNvPicPr>
          <p:nvPr/>
        </p:nvPicPr>
        <p:blipFill>
          <a:blip r:embed="rId3" cstate="print"/>
          <a:srcRect/>
          <a:stretch>
            <a:fillRect/>
          </a:stretch>
        </p:blipFill>
        <p:spPr bwMode="auto">
          <a:xfrm>
            <a:off x="215008" y="5949280"/>
            <a:ext cx="1440160" cy="810090"/>
          </a:xfrm>
          <a:prstGeom prst="rect">
            <a:avLst/>
          </a:prstGeom>
          <a:noFill/>
        </p:spPr>
      </p:pic>
      <p:sp>
        <p:nvSpPr>
          <p:cNvPr id="62" name="Rectangle 61"/>
          <p:cNvSpPr/>
          <p:nvPr/>
        </p:nvSpPr>
        <p:spPr>
          <a:xfrm>
            <a:off x="2222025" y="5157192"/>
            <a:ext cx="45719" cy="45719"/>
          </a:xfrm>
          <a:prstGeom prst="rect">
            <a:avLst/>
          </a:prstGeom>
          <a:no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nvGrpSpPr>
          <p:cNvPr id="3" name="Group 58"/>
          <p:cNvGrpSpPr/>
          <p:nvPr/>
        </p:nvGrpSpPr>
        <p:grpSpPr>
          <a:xfrm>
            <a:off x="3995936" y="1700808"/>
            <a:ext cx="2592288" cy="1368152"/>
            <a:chOff x="4211960" y="1340768"/>
            <a:chExt cx="2592288" cy="1368152"/>
          </a:xfrm>
        </p:grpSpPr>
        <p:pic>
          <p:nvPicPr>
            <p:cNvPr id="1026" name="Picture 2"/>
            <p:cNvPicPr>
              <a:picLocks noChangeAspect="1" noChangeArrowheads="1"/>
            </p:cNvPicPr>
            <p:nvPr/>
          </p:nvPicPr>
          <p:blipFill>
            <a:blip r:embed="rId4" cstate="print"/>
            <a:srcRect l="2613" t="4795" r="3311" b="4100"/>
            <a:stretch>
              <a:fillRect/>
            </a:stretch>
          </p:blipFill>
          <p:spPr bwMode="auto">
            <a:xfrm>
              <a:off x="4211960" y="1340768"/>
              <a:ext cx="2592288" cy="1368152"/>
            </a:xfrm>
            <a:prstGeom prst="rect">
              <a:avLst/>
            </a:prstGeom>
            <a:noFill/>
            <a:ln w="9525">
              <a:noFill/>
              <a:miter lim="800000"/>
              <a:headEnd/>
              <a:tailEnd/>
            </a:ln>
          </p:spPr>
        </p:pic>
        <p:sp>
          <p:nvSpPr>
            <p:cNvPr id="13" name="Rectangle 12"/>
            <p:cNvSpPr/>
            <p:nvPr/>
          </p:nvSpPr>
          <p:spPr>
            <a:xfrm rot="20759227">
              <a:off x="5587758" y="2356526"/>
              <a:ext cx="72008" cy="72008"/>
            </a:xfrm>
            <a:prstGeom prst="rect">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grpSp>
      <p:cxnSp>
        <p:nvCxnSpPr>
          <p:cNvPr id="15" name="Straight Connector 14"/>
          <p:cNvCxnSpPr>
            <a:stCxn id="13" idx="2"/>
          </p:cNvCxnSpPr>
          <p:nvPr/>
        </p:nvCxnSpPr>
        <p:spPr>
          <a:xfrm rot="5400000">
            <a:off x="5008581" y="3071004"/>
            <a:ext cx="691377" cy="124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3" idx="1"/>
          </p:cNvCxnSpPr>
          <p:nvPr/>
        </p:nvCxnSpPr>
        <p:spPr>
          <a:xfrm rot="10800000" flipV="1">
            <a:off x="4283971" y="2761287"/>
            <a:ext cx="1088835" cy="357553"/>
          </a:xfrm>
          <a:prstGeom prst="line">
            <a:avLst/>
          </a:prstGeom>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rot="19019278">
            <a:off x="-183836" y="2125139"/>
            <a:ext cx="4896544" cy="864096"/>
          </a:xfrm>
          <a:prstGeom prst="rect">
            <a:avLst/>
          </a:prstGeom>
          <a:noFill/>
        </p:spPr>
        <p:txBody>
          <a:bodyPr wrap="square" lIns="91440" tIns="45720" rIns="91440" bIns="45720">
            <a:prstTxWarp prst="textArchUp">
              <a:avLst>
                <a:gd name="adj" fmla="val 10628650"/>
              </a:avLst>
            </a:prstTxWarp>
            <a:spAutoFit/>
          </a:bodyPr>
          <a:lstStyle/>
          <a:p>
            <a:pPr algn="ctr" fontAlgn="auto">
              <a:spcBef>
                <a:spcPts val="0"/>
              </a:spcBef>
              <a:spcAft>
                <a:spcPts val="0"/>
              </a:spcAft>
            </a:pPr>
            <a:r>
              <a:rPr lang="nb-NO" sz="5400" b="1" dirty="0" smtClean="0">
                <a:ln w="17780" cmpd="sng">
                  <a:solidFill>
                    <a:srgbClr val="FFFFFF"/>
                  </a:solidFill>
                  <a:prstDash val="solid"/>
                  <a:miter lim="800000"/>
                </a:ln>
                <a:solidFill>
                  <a:srgbClr val="00B050"/>
                </a:solidFill>
                <a:latin typeface="Calibri"/>
                <a:cs typeface="Arial" charset="0"/>
              </a:rPr>
              <a:t>Length Scales</a:t>
            </a:r>
            <a:endParaRPr lang="en-US" sz="5400" b="1" dirty="0">
              <a:ln w="17780" cmpd="sng">
                <a:solidFill>
                  <a:srgbClr val="FFFFFF"/>
                </a:solidFill>
                <a:prstDash val="solid"/>
                <a:miter lim="800000"/>
              </a:ln>
              <a:solidFill>
                <a:srgbClr val="00B050"/>
              </a:solidFill>
              <a:latin typeface="Calibri"/>
              <a:cs typeface="Arial" charset="0"/>
            </a:endParaRPr>
          </a:p>
        </p:txBody>
      </p:sp>
      <p:grpSp>
        <p:nvGrpSpPr>
          <p:cNvPr id="6" name="Group 66"/>
          <p:cNvGrpSpPr/>
          <p:nvPr/>
        </p:nvGrpSpPr>
        <p:grpSpPr>
          <a:xfrm>
            <a:off x="-72128" y="5445224"/>
            <a:ext cx="1079344" cy="504056"/>
            <a:chOff x="1249994" y="0"/>
            <a:chExt cx="1079344" cy="3285500"/>
          </a:xfrm>
        </p:grpSpPr>
        <p:sp>
          <p:nvSpPr>
            <p:cNvPr id="68" name="Rectangle 67"/>
            <p:cNvSpPr/>
            <p:nvPr/>
          </p:nvSpPr>
          <p:spPr>
            <a:xfrm>
              <a:off x="1285610" y="0"/>
              <a:ext cx="1043728" cy="249319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69" name="Rectangle 68"/>
            <p:cNvSpPr/>
            <p:nvPr/>
          </p:nvSpPr>
          <p:spPr>
            <a:xfrm>
              <a:off x="1249994" y="792304"/>
              <a:ext cx="1043728" cy="249319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63801" bIns="0" numCol="1" spcCol="1270" anchor="b" anchorCtr="0">
              <a:noAutofit/>
            </a:bodyPr>
            <a:lstStyle/>
            <a:p>
              <a:pPr algn="r" defTabSz="622300" fontAlgn="auto">
                <a:lnSpc>
                  <a:spcPct val="90000"/>
                </a:lnSpc>
                <a:spcAft>
                  <a:spcPct val="35000"/>
                </a:spcAft>
              </a:pPr>
              <a:r>
                <a:rPr lang="nb-NO" sz="1400" b="1" dirty="0" smtClean="0">
                  <a:solidFill>
                    <a:srgbClr val="00B050"/>
                  </a:solidFill>
                </a:rPr>
                <a:t>10</a:t>
              </a:r>
              <a:r>
                <a:rPr lang="nb-NO" sz="1400" b="1" baseline="30000" dirty="0" smtClean="0">
                  <a:solidFill>
                    <a:srgbClr val="00B050"/>
                  </a:solidFill>
                </a:rPr>
                <a:t>-5</a:t>
              </a:r>
              <a:r>
                <a:rPr lang="nb-NO" sz="1400" b="1" dirty="0" smtClean="0">
                  <a:solidFill>
                    <a:srgbClr val="00B050"/>
                  </a:solidFill>
                </a:rPr>
                <a:t>-10</a:t>
              </a:r>
              <a:r>
                <a:rPr lang="nb-NO" sz="1400" b="1" baseline="30000" dirty="0" smtClean="0">
                  <a:solidFill>
                    <a:srgbClr val="00B050"/>
                  </a:solidFill>
                </a:rPr>
                <a:t>-3</a:t>
              </a:r>
              <a:r>
                <a:rPr lang="nb-NO" sz="1400" b="1" dirty="0" smtClean="0">
                  <a:solidFill>
                    <a:srgbClr val="00B050"/>
                  </a:solidFill>
                </a:rPr>
                <a:t>m</a:t>
              </a:r>
              <a:endParaRPr lang="en-US" sz="1400" b="1" dirty="0">
                <a:solidFill>
                  <a:srgbClr val="00B050"/>
                </a:solidFill>
              </a:endParaRPr>
            </a:p>
          </p:txBody>
        </p:sp>
      </p:grpSp>
      <p:cxnSp>
        <p:nvCxnSpPr>
          <p:cNvPr id="81" name="Straight Connector 80"/>
          <p:cNvCxnSpPr>
            <a:stCxn id="62" idx="1"/>
          </p:cNvCxnSpPr>
          <p:nvPr/>
        </p:nvCxnSpPr>
        <p:spPr>
          <a:xfrm rot="10800000" flipV="1">
            <a:off x="1547665" y="5180051"/>
            <a:ext cx="674361" cy="454907"/>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p:cNvCxnSpPr>
            <a:stCxn id="62" idx="2"/>
          </p:cNvCxnSpPr>
          <p:nvPr/>
        </p:nvCxnSpPr>
        <p:spPr>
          <a:xfrm rot="5400000">
            <a:off x="1896275" y="5358357"/>
            <a:ext cx="504056" cy="193165"/>
          </a:xfrm>
          <a:prstGeom prst="line">
            <a:avLst/>
          </a:prstGeom>
        </p:spPr>
        <p:style>
          <a:lnRef idx="1">
            <a:schemeClr val="accent1"/>
          </a:lnRef>
          <a:fillRef idx="0">
            <a:schemeClr val="accent1"/>
          </a:fillRef>
          <a:effectRef idx="0">
            <a:schemeClr val="accent1"/>
          </a:effectRef>
          <a:fontRef idx="minor">
            <a:schemeClr val="tx1"/>
          </a:fontRef>
        </p:style>
      </p:cxnSp>
      <p:sp>
        <p:nvSpPr>
          <p:cNvPr id="64" name=" 3"/>
          <p:cNvSpPr/>
          <p:nvPr/>
        </p:nvSpPr>
        <p:spPr>
          <a:xfrm rot="21209897">
            <a:off x="82789" y="424911"/>
            <a:ext cx="6119776" cy="4998470"/>
          </a:xfrm>
          <a:prstGeom prst="swooshArrow">
            <a:avLst>
              <a:gd name="adj1" fmla="val 14157"/>
              <a:gd name="adj2" fmla="val 27361"/>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2" name=" 3"/>
          <p:cNvSpPr/>
          <p:nvPr/>
        </p:nvSpPr>
        <p:spPr>
          <a:xfrm rot="17272385" flipV="1">
            <a:off x="1875782" y="1668771"/>
            <a:ext cx="6832597" cy="5211300"/>
          </a:xfrm>
          <a:prstGeom prst="swooshArrow">
            <a:avLst>
              <a:gd name="adj1" fmla="val 13242"/>
              <a:gd name="adj2" fmla="val 29943"/>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grpSp>
        <p:nvGrpSpPr>
          <p:cNvPr id="7" name="Group 98"/>
          <p:cNvGrpSpPr/>
          <p:nvPr/>
        </p:nvGrpSpPr>
        <p:grpSpPr>
          <a:xfrm>
            <a:off x="3059832" y="1484784"/>
            <a:ext cx="1368152" cy="503666"/>
            <a:chOff x="3510678" y="0"/>
            <a:chExt cx="1289439" cy="1079730"/>
          </a:xfrm>
        </p:grpSpPr>
        <p:sp>
          <p:nvSpPr>
            <p:cNvPr id="100" name="Rectangle 99"/>
            <p:cNvSpPr/>
            <p:nvPr/>
          </p:nvSpPr>
          <p:spPr>
            <a:xfrm>
              <a:off x="3510678" y="0"/>
              <a:ext cx="1289439" cy="107973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1" name="Rectangle 100"/>
            <p:cNvSpPr/>
            <p:nvPr/>
          </p:nvSpPr>
          <p:spPr>
            <a:xfrm>
              <a:off x="3510678" y="0"/>
              <a:ext cx="1289439" cy="107973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171985" bIns="0" numCol="1" spcCol="1270" anchor="b" anchorCtr="0">
              <a:noAutofit/>
            </a:bodyPr>
            <a:lstStyle/>
            <a:p>
              <a:pPr algn="r" defTabSz="622300" fontAlgn="auto">
                <a:lnSpc>
                  <a:spcPct val="90000"/>
                </a:lnSpc>
                <a:spcAft>
                  <a:spcPct val="35000"/>
                </a:spcAft>
              </a:pPr>
              <a:r>
                <a:rPr lang="nb-NO" sz="2400" b="1" dirty="0" smtClean="0">
                  <a:solidFill>
                    <a:srgbClr val="00B050"/>
                  </a:solidFill>
                </a:rPr>
                <a:t>10</a:t>
              </a:r>
              <a:r>
                <a:rPr lang="nb-NO" sz="2400" b="1" baseline="30000" dirty="0" smtClean="0">
                  <a:solidFill>
                    <a:srgbClr val="00B050"/>
                  </a:solidFill>
                </a:rPr>
                <a:t>1</a:t>
              </a:r>
              <a:r>
                <a:rPr lang="nb-NO" sz="2400" b="1" dirty="0" smtClean="0">
                  <a:solidFill>
                    <a:srgbClr val="00B050"/>
                  </a:solidFill>
                </a:rPr>
                <a:t>-10</a:t>
              </a:r>
              <a:r>
                <a:rPr lang="nb-NO" sz="2400" baseline="30000" dirty="0" smtClean="0">
                  <a:solidFill>
                    <a:srgbClr val="00B050"/>
                  </a:solidFill>
                </a:rPr>
                <a:t>2</a:t>
              </a:r>
              <a:r>
                <a:rPr lang="nb-NO" sz="2400" b="1" dirty="0" smtClean="0">
                  <a:solidFill>
                    <a:srgbClr val="00B050"/>
                  </a:solidFill>
                </a:rPr>
                <a:t>m</a:t>
              </a:r>
              <a:endParaRPr lang="en-US" sz="2400" b="1" dirty="0">
                <a:solidFill>
                  <a:srgbClr val="00B050"/>
                </a:solidFill>
              </a:endParaRPr>
            </a:p>
          </p:txBody>
        </p:sp>
      </p:grpSp>
      <p:sp>
        <p:nvSpPr>
          <p:cNvPr id="103" name="Rectangle 102"/>
          <p:cNvSpPr/>
          <p:nvPr/>
        </p:nvSpPr>
        <p:spPr>
          <a:xfrm rot="19019278">
            <a:off x="3414104" y="4377468"/>
            <a:ext cx="5692246" cy="959294"/>
          </a:xfrm>
          <a:prstGeom prst="rect">
            <a:avLst/>
          </a:prstGeom>
          <a:noFill/>
        </p:spPr>
        <p:txBody>
          <a:bodyPr wrap="square" lIns="91440" tIns="45720" rIns="91440" bIns="45720">
            <a:prstTxWarp prst="textArchDown">
              <a:avLst>
                <a:gd name="adj" fmla="val 162995"/>
              </a:avLst>
            </a:prstTxWarp>
            <a:spAutoFit/>
          </a:bodyPr>
          <a:lstStyle/>
          <a:p>
            <a:pPr algn="ctr" fontAlgn="auto">
              <a:spcBef>
                <a:spcPts val="0"/>
              </a:spcBef>
              <a:spcAft>
                <a:spcPts val="0"/>
              </a:spcAft>
            </a:pPr>
            <a:r>
              <a:rPr lang="nb-NO" sz="4800" b="1" dirty="0" smtClean="0">
                <a:ln w="17780" cmpd="sng">
                  <a:solidFill>
                    <a:srgbClr val="FFFFFF"/>
                  </a:solidFill>
                  <a:prstDash val="solid"/>
                  <a:miter lim="800000"/>
                </a:ln>
                <a:solidFill>
                  <a:srgbClr val="4BACC6">
                    <a:lumMod val="75000"/>
                  </a:srgbClr>
                </a:solidFill>
                <a:latin typeface="Calibri"/>
                <a:cs typeface="Arial" charset="0"/>
              </a:rPr>
              <a:t>Imaging techniques</a:t>
            </a:r>
            <a:endParaRPr lang="en-US" sz="4800" b="1" dirty="0">
              <a:ln w="17780" cmpd="sng">
                <a:solidFill>
                  <a:srgbClr val="FFFFFF"/>
                </a:solidFill>
                <a:prstDash val="solid"/>
                <a:miter lim="800000"/>
              </a:ln>
              <a:solidFill>
                <a:srgbClr val="4BACC6">
                  <a:lumMod val="75000"/>
                </a:srgbClr>
              </a:solidFill>
              <a:latin typeface="Calibri"/>
              <a:cs typeface="Arial" charset="0"/>
            </a:endParaRPr>
          </a:p>
        </p:txBody>
      </p:sp>
      <p:grpSp>
        <p:nvGrpSpPr>
          <p:cNvPr id="8" name="Group 103"/>
          <p:cNvGrpSpPr/>
          <p:nvPr/>
        </p:nvGrpSpPr>
        <p:grpSpPr>
          <a:xfrm>
            <a:off x="4283968" y="548680"/>
            <a:ext cx="1840262" cy="576064"/>
            <a:chOff x="4515984" y="0"/>
            <a:chExt cx="1336206" cy="863784"/>
          </a:xfrm>
        </p:grpSpPr>
        <p:sp>
          <p:nvSpPr>
            <p:cNvPr id="105" name="Rectangle 104"/>
            <p:cNvSpPr/>
            <p:nvPr/>
          </p:nvSpPr>
          <p:spPr>
            <a:xfrm>
              <a:off x="4515984" y="0"/>
              <a:ext cx="1336206" cy="86378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6" name="Rectangle 105"/>
            <p:cNvSpPr/>
            <p:nvPr/>
          </p:nvSpPr>
          <p:spPr>
            <a:xfrm>
              <a:off x="4515984" y="0"/>
              <a:ext cx="1336206" cy="86378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219142" bIns="0" numCol="1" spcCol="1270" anchor="b" anchorCtr="0">
              <a:noAutofit/>
            </a:bodyPr>
            <a:lstStyle/>
            <a:p>
              <a:pPr algn="r" defTabSz="622300" fontAlgn="auto">
                <a:lnSpc>
                  <a:spcPct val="90000"/>
                </a:lnSpc>
                <a:spcAft>
                  <a:spcPct val="35000"/>
                </a:spcAft>
              </a:pPr>
              <a:r>
                <a:rPr lang="nb-NO" sz="2800" b="1" dirty="0" smtClean="0">
                  <a:solidFill>
                    <a:srgbClr val="00B050"/>
                  </a:solidFill>
                </a:rPr>
                <a:t>10</a:t>
              </a:r>
              <a:r>
                <a:rPr lang="nb-NO" sz="2800" b="1" baseline="30000" dirty="0" smtClean="0">
                  <a:solidFill>
                    <a:srgbClr val="00B050"/>
                  </a:solidFill>
                </a:rPr>
                <a:t>3</a:t>
              </a:r>
              <a:r>
                <a:rPr lang="nb-NO" sz="2800" b="1" dirty="0" smtClean="0">
                  <a:solidFill>
                    <a:srgbClr val="00B050"/>
                  </a:solidFill>
                </a:rPr>
                <a:t>-10</a:t>
              </a:r>
              <a:r>
                <a:rPr lang="nb-NO" sz="2800" baseline="30000" dirty="0" smtClean="0">
                  <a:solidFill>
                    <a:srgbClr val="00B050"/>
                  </a:solidFill>
                </a:rPr>
                <a:t>4</a:t>
              </a:r>
              <a:r>
                <a:rPr lang="nb-NO" sz="2800" b="1" dirty="0" smtClean="0">
                  <a:solidFill>
                    <a:srgbClr val="00B050"/>
                  </a:solidFill>
                </a:rPr>
                <a:t>m</a:t>
              </a:r>
              <a:endParaRPr lang="en-US" sz="2800" b="1" dirty="0">
                <a:solidFill>
                  <a:srgbClr val="00B050"/>
                </a:solidFill>
              </a:endParaRPr>
            </a:p>
          </p:txBody>
        </p:sp>
      </p:grpSp>
      <p:sp>
        <p:nvSpPr>
          <p:cNvPr id="107" name="TextBox 106"/>
          <p:cNvSpPr txBox="1"/>
          <p:nvPr/>
        </p:nvSpPr>
        <p:spPr>
          <a:xfrm>
            <a:off x="1763688" y="6165304"/>
            <a:ext cx="1282339" cy="369332"/>
          </a:xfrm>
          <a:prstGeom prst="rect">
            <a:avLst/>
          </a:prstGeom>
          <a:noFill/>
        </p:spPr>
        <p:txBody>
          <a:bodyPr wrap="none" rtlCol="0">
            <a:spAutoFit/>
          </a:bodyPr>
          <a:lstStyle/>
          <a:p>
            <a:pPr fontAlgn="auto">
              <a:spcBef>
                <a:spcPts val="0"/>
              </a:spcBef>
              <a:spcAft>
                <a:spcPts val="0"/>
              </a:spcAft>
            </a:pPr>
            <a:r>
              <a:rPr lang="nb-NO" b="1" dirty="0" smtClean="0">
                <a:solidFill>
                  <a:srgbClr val="4BACC6">
                    <a:lumMod val="75000"/>
                  </a:srgbClr>
                </a:solidFill>
                <a:latin typeface="Calibri"/>
                <a:cs typeface="Arial" charset="0"/>
              </a:rPr>
              <a:t>Microscopy</a:t>
            </a:r>
            <a:endParaRPr lang="en-US" b="1" dirty="0">
              <a:solidFill>
                <a:srgbClr val="4BACC6">
                  <a:lumMod val="75000"/>
                </a:srgbClr>
              </a:solidFill>
              <a:latin typeface="Calibri"/>
              <a:cs typeface="Arial" charset="0"/>
            </a:endParaRPr>
          </a:p>
        </p:txBody>
      </p:sp>
      <p:sp>
        <p:nvSpPr>
          <p:cNvPr id="111" name="Rectangle 110"/>
          <p:cNvSpPr/>
          <p:nvPr/>
        </p:nvSpPr>
        <p:spPr>
          <a:xfrm>
            <a:off x="70992" y="5733256"/>
            <a:ext cx="3060848" cy="105762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nvGrpSpPr>
          <p:cNvPr id="9" name="Group 118"/>
          <p:cNvGrpSpPr/>
          <p:nvPr/>
        </p:nvGrpSpPr>
        <p:grpSpPr>
          <a:xfrm>
            <a:off x="1619672" y="2852937"/>
            <a:ext cx="4961152" cy="2210119"/>
            <a:chOff x="1763688" y="2708921"/>
            <a:chExt cx="4961152" cy="2210119"/>
          </a:xfrm>
        </p:grpSpPr>
        <p:grpSp>
          <p:nvGrpSpPr>
            <p:cNvPr id="10" name="Group 117"/>
            <p:cNvGrpSpPr/>
            <p:nvPr/>
          </p:nvGrpSpPr>
          <p:grpSpPr>
            <a:xfrm>
              <a:off x="1763688" y="2708921"/>
              <a:ext cx="4961152" cy="2210119"/>
              <a:chOff x="1619672" y="2780929"/>
              <a:chExt cx="4961152" cy="2210119"/>
            </a:xfrm>
          </p:grpSpPr>
          <p:pic>
            <p:nvPicPr>
              <p:cNvPr id="70" name="Picture 69" descr="bloc_frac.tif"/>
              <p:cNvPicPr>
                <a:picLocks noChangeAspect="1"/>
              </p:cNvPicPr>
              <p:nvPr/>
            </p:nvPicPr>
            <p:blipFill>
              <a:blip r:embed="rId5" cstate="print"/>
              <a:srcRect l="13776" t="32150" r="34250" b="40550"/>
              <a:stretch>
                <a:fillRect/>
              </a:stretch>
            </p:blipFill>
            <p:spPr>
              <a:xfrm>
                <a:off x="1979712" y="3053686"/>
                <a:ext cx="3168352" cy="1248138"/>
              </a:xfrm>
              <a:prstGeom prst="rect">
                <a:avLst/>
              </a:prstGeom>
            </p:spPr>
          </p:pic>
          <p:sp>
            <p:nvSpPr>
              <p:cNvPr id="73" name="Rectangle 72"/>
              <p:cNvSpPr/>
              <p:nvPr/>
            </p:nvSpPr>
            <p:spPr>
              <a:xfrm>
                <a:off x="4067944" y="3694904"/>
                <a:ext cx="21602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cxnSp>
            <p:nvCxnSpPr>
              <p:cNvPr id="75" name="Straight Connector 74"/>
              <p:cNvCxnSpPr>
                <a:stCxn id="73" idx="3"/>
              </p:cNvCxnSpPr>
              <p:nvPr/>
            </p:nvCxnSpPr>
            <p:spPr>
              <a:xfrm flipH="1">
                <a:off x="3779912" y="3802916"/>
                <a:ext cx="504056" cy="1188132"/>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a:stCxn id="73" idx="1"/>
              </p:cNvCxnSpPr>
              <p:nvPr/>
            </p:nvCxnSpPr>
            <p:spPr>
              <a:xfrm rot="10800000" flipV="1">
                <a:off x="3275856" y="3802916"/>
                <a:ext cx="792088" cy="756084"/>
              </a:xfrm>
              <a:prstGeom prst="line">
                <a:avLst/>
              </a:prstGeom>
            </p:spPr>
            <p:style>
              <a:lnRef idx="1">
                <a:schemeClr val="accent1"/>
              </a:lnRef>
              <a:fillRef idx="0">
                <a:schemeClr val="accent1"/>
              </a:fillRef>
              <a:effectRef idx="0">
                <a:schemeClr val="accent1"/>
              </a:effectRef>
              <a:fontRef idx="minor">
                <a:schemeClr val="tx1"/>
              </a:fontRef>
            </p:style>
          </p:cxnSp>
          <p:grpSp>
            <p:nvGrpSpPr>
              <p:cNvPr id="11" name="Group 88"/>
              <p:cNvGrpSpPr/>
              <p:nvPr/>
            </p:nvGrpSpPr>
            <p:grpSpPr>
              <a:xfrm>
                <a:off x="1950781" y="2780929"/>
                <a:ext cx="1325075" cy="504055"/>
                <a:chOff x="2445155" y="0"/>
                <a:chExt cx="1325075" cy="1685728"/>
              </a:xfrm>
            </p:grpSpPr>
            <p:sp>
              <p:nvSpPr>
                <p:cNvPr id="90" name="Rectangle 89"/>
                <p:cNvSpPr/>
                <p:nvPr/>
              </p:nvSpPr>
              <p:spPr>
                <a:xfrm>
                  <a:off x="2661179" y="0"/>
                  <a:ext cx="1109051" cy="143309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1" name="Rectangle 90"/>
                <p:cNvSpPr/>
                <p:nvPr/>
              </p:nvSpPr>
              <p:spPr>
                <a:xfrm>
                  <a:off x="2445155" y="493446"/>
                  <a:ext cx="1109051" cy="1192282"/>
                </a:xfrm>
                <a:prstGeom prst="rect">
                  <a:avLst/>
                </a:prstGeom>
                <a:solidFill>
                  <a:schemeClr val="bg1"/>
                </a:solid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133150" bIns="0" numCol="1" spcCol="1270" anchor="b" anchorCtr="0">
                  <a:noAutofit/>
                </a:bodyPr>
                <a:lstStyle/>
                <a:p>
                  <a:pPr algn="r" defTabSz="622300" fontAlgn="auto">
                    <a:lnSpc>
                      <a:spcPct val="90000"/>
                    </a:lnSpc>
                    <a:spcAft>
                      <a:spcPct val="35000"/>
                    </a:spcAft>
                  </a:pPr>
                  <a:r>
                    <a:rPr lang="nb-NO" b="1" dirty="0" smtClean="0">
                      <a:solidFill>
                        <a:srgbClr val="00B050"/>
                      </a:solidFill>
                    </a:rPr>
                    <a:t>10</a:t>
                  </a:r>
                  <a:r>
                    <a:rPr lang="nb-NO" b="1" baseline="30000" dirty="0" smtClean="0">
                      <a:solidFill>
                        <a:srgbClr val="00B050"/>
                      </a:solidFill>
                    </a:rPr>
                    <a:t>-1</a:t>
                  </a:r>
                  <a:r>
                    <a:rPr lang="nb-NO" b="1" dirty="0" smtClean="0">
                      <a:solidFill>
                        <a:srgbClr val="00B050"/>
                      </a:solidFill>
                    </a:rPr>
                    <a:t>-10</a:t>
                  </a:r>
                  <a:r>
                    <a:rPr lang="nb-NO" b="1" baseline="30000" dirty="0" smtClean="0">
                      <a:solidFill>
                        <a:srgbClr val="00B050"/>
                      </a:solidFill>
                    </a:rPr>
                    <a:t>0</a:t>
                  </a:r>
                  <a:r>
                    <a:rPr lang="nb-NO" b="1" dirty="0" smtClean="0">
                      <a:solidFill>
                        <a:srgbClr val="00B050"/>
                      </a:solidFill>
                    </a:rPr>
                    <a:t>m</a:t>
                  </a:r>
                  <a:endParaRPr lang="en-US" b="1" dirty="0">
                    <a:solidFill>
                      <a:srgbClr val="00B050"/>
                    </a:solidFill>
                  </a:endParaRPr>
                </a:p>
              </p:txBody>
            </p:sp>
          </p:grpSp>
          <p:sp>
            <p:nvSpPr>
              <p:cNvPr id="109" name="TextBox 108"/>
              <p:cNvSpPr txBox="1"/>
              <p:nvPr/>
            </p:nvSpPr>
            <p:spPr>
              <a:xfrm>
                <a:off x="4860032" y="3861048"/>
                <a:ext cx="1720792" cy="400110"/>
              </a:xfrm>
              <a:prstGeom prst="rect">
                <a:avLst/>
              </a:prstGeom>
              <a:noFill/>
            </p:spPr>
            <p:txBody>
              <a:bodyPr wrap="none" rtlCol="0">
                <a:spAutoFit/>
              </a:bodyPr>
              <a:lstStyle/>
              <a:p>
                <a:pPr fontAlgn="auto">
                  <a:spcBef>
                    <a:spcPts val="0"/>
                  </a:spcBef>
                  <a:spcAft>
                    <a:spcPts val="0"/>
                  </a:spcAft>
                </a:pPr>
                <a:r>
                  <a:rPr lang="nb-NO" sz="2000" b="1" dirty="0" smtClean="0">
                    <a:solidFill>
                      <a:srgbClr val="4BACC6">
                        <a:lumMod val="75000"/>
                      </a:srgbClr>
                    </a:solidFill>
                    <a:latin typeface="Calibri"/>
                    <a:cs typeface="Arial" charset="0"/>
                  </a:rPr>
                  <a:t>Nuclear Tracer</a:t>
                </a:r>
                <a:endParaRPr lang="en-US" sz="2000" b="1" dirty="0">
                  <a:solidFill>
                    <a:srgbClr val="4BACC6">
                      <a:lumMod val="75000"/>
                    </a:srgbClr>
                  </a:solidFill>
                  <a:latin typeface="Calibri"/>
                  <a:cs typeface="Arial" charset="0"/>
                </a:endParaRPr>
              </a:p>
            </p:txBody>
          </p:sp>
          <p:sp>
            <p:nvSpPr>
              <p:cNvPr id="113" name="Rectangle 112"/>
              <p:cNvSpPr/>
              <p:nvPr/>
            </p:nvSpPr>
            <p:spPr>
              <a:xfrm>
                <a:off x="1619672" y="2996952"/>
                <a:ext cx="4896544" cy="12961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sp>
          <p:nvSpPr>
            <p:cNvPr id="114" name="Rectangle 113"/>
            <p:cNvSpPr/>
            <p:nvPr/>
          </p:nvSpPr>
          <p:spPr>
            <a:xfrm>
              <a:off x="3923928" y="3032968"/>
              <a:ext cx="1296144" cy="10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grpSp>
        <p:nvGrpSpPr>
          <p:cNvPr id="12" name="Group 116"/>
          <p:cNvGrpSpPr/>
          <p:nvPr/>
        </p:nvGrpSpPr>
        <p:grpSpPr>
          <a:xfrm>
            <a:off x="611563" y="4365104"/>
            <a:ext cx="4619628" cy="1311296"/>
            <a:chOff x="755579" y="4349952"/>
            <a:chExt cx="4619628" cy="1311296"/>
          </a:xfrm>
        </p:grpSpPr>
        <p:pic>
          <p:nvPicPr>
            <p:cNvPr id="60" name="Picture 59" descr="MRIfrac.tif"/>
            <p:cNvPicPr>
              <a:picLocks noChangeAspect="1"/>
            </p:cNvPicPr>
            <p:nvPr/>
          </p:nvPicPr>
          <p:blipFill>
            <a:blip r:embed="rId6" cstate="print"/>
            <a:srcRect l="5901" t="36123" r="20075" b="21168"/>
            <a:stretch>
              <a:fillRect/>
            </a:stretch>
          </p:blipFill>
          <p:spPr>
            <a:xfrm>
              <a:off x="1198743" y="4508354"/>
              <a:ext cx="2664296" cy="1152894"/>
            </a:xfrm>
            <a:prstGeom prst="rect">
              <a:avLst/>
            </a:prstGeom>
          </p:spPr>
        </p:pic>
        <p:sp>
          <p:nvSpPr>
            <p:cNvPr id="116" name="Rectangle 115"/>
            <p:cNvSpPr/>
            <p:nvPr/>
          </p:nvSpPr>
          <p:spPr>
            <a:xfrm>
              <a:off x="1187624" y="4580362"/>
              <a:ext cx="1307263" cy="1296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nvGrpSpPr>
            <p:cNvPr id="14" name="Group 85"/>
            <p:cNvGrpSpPr/>
            <p:nvPr/>
          </p:nvGrpSpPr>
          <p:grpSpPr>
            <a:xfrm>
              <a:off x="755579" y="4349952"/>
              <a:ext cx="1152125" cy="446434"/>
              <a:chOff x="2000691" y="-365588"/>
              <a:chExt cx="950638" cy="2266568"/>
            </a:xfrm>
          </p:grpSpPr>
          <p:sp>
            <p:nvSpPr>
              <p:cNvPr id="87" name="Rectangle 86"/>
              <p:cNvSpPr/>
              <p:nvPr/>
            </p:nvSpPr>
            <p:spPr>
              <a:xfrm>
                <a:off x="2000691" y="0"/>
                <a:ext cx="875215" cy="19009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8" name="Rectangle 87"/>
              <p:cNvSpPr/>
              <p:nvPr/>
            </p:nvSpPr>
            <p:spPr>
              <a:xfrm>
                <a:off x="2076115" y="-365588"/>
                <a:ext cx="875214" cy="1900980"/>
              </a:xfrm>
              <a:prstGeom prst="rect">
                <a:avLst/>
              </a:prstGeom>
              <a:no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99862" bIns="0" numCol="1" spcCol="1270" anchor="b" anchorCtr="0">
                <a:noAutofit/>
              </a:bodyPr>
              <a:lstStyle/>
              <a:p>
                <a:pPr algn="r" defTabSz="622300" fontAlgn="auto">
                  <a:lnSpc>
                    <a:spcPct val="90000"/>
                  </a:lnSpc>
                  <a:spcAft>
                    <a:spcPct val="35000"/>
                  </a:spcAft>
                </a:pPr>
                <a:r>
                  <a:rPr lang="nb-NO" sz="1600" b="1" dirty="0" smtClean="0">
                    <a:solidFill>
                      <a:srgbClr val="00B050"/>
                    </a:solidFill>
                  </a:rPr>
                  <a:t>10</a:t>
                </a:r>
                <a:r>
                  <a:rPr lang="nb-NO" sz="1600" b="1" baseline="30000" dirty="0" smtClean="0">
                    <a:solidFill>
                      <a:srgbClr val="00B050"/>
                    </a:solidFill>
                  </a:rPr>
                  <a:t>-3</a:t>
                </a:r>
                <a:r>
                  <a:rPr lang="nb-NO" sz="1600" b="1" dirty="0" smtClean="0">
                    <a:solidFill>
                      <a:srgbClr val="00B050"/>
                    </a:solidFill>
                  </a:rPr>
                  <a:t>-10</a:t>
                </a:r>
                <a:r>
                  <a:rPr lang="nb-NO" sz="1600" b="1" baseline="30000" dirty="0" smtClean="0">
                    <a:solidFill>
                      <a:srgbClr val="00B050"/>
                    </a:solidFill>
                  </a:rPr>
                  <a:t>-2</a:t>
                </a:r>
                <a:r>
                  <a:rPr lang="nb-NO" sz="1600" b="1" dirty="0" smtClean="0">
                    <a:solidFill>
                      <a:srgbClr val="00B050"/>
                    </a:solidFill>
                  </a:rPr>
                  <a:t>m</a:t>
                </a:r>
                <a:endParaRPr lang="en-US" sz="1600" b="1" dirty="0">
                  <a:solidFill>
                    <a:srgbClr val="00B050"/>
                  </a:solidFill>
                </a:endParaRPr>
              </a:p>
            </p:txBody>
          </p:sp>
        </p:grpSp>
        <p:sp>
          <p:nvSpPr>
            <p:cNvPr id="108" name="TextBox 107"/>
            <p:cNvSpPr txBox="1"/>
            <p:nvPr/>
          </p:nvSpPr>
          <p:spPr>
            <a:xfrm>
              <a:off x="3863039" y="5228434"/>
              <a:ext cx="1404231" cy="400110"/>
            </a:xfrm>
            <a:prstGeom prst="rect">
              <a:avLst/>
            </a:prstGeom>
            <a:noFill/>
          </p:spPr>
          <p:txBody>
            <a:bodyPr wrap="none" rtlCol="0">
              <a:spAutoFit/>
            </a:bodyPr>
            <a:lstStyle/>
            <a:p>
              <a:pPr fontAlgn="auto">
                <a:spcBef>
                  <a:spcPts val="0"/>
                </a:spcBef>
                <a:spcAft>
                  <a:spcPts val="0"/>
                </a:spcAft>
              </a:pPr>
              <a:r>
                <a:rPr lang="nb-NO" sz="2000" b="1" dirty="0" smtClean="0">
                  <a:solidFill>
                    <a:srgbClr val="4BACC6">
                      <a:lumMod val="75000"/>
                    </a:srgbClr>
                  </a:solidFill>
                  <a:latin typeface="Calibri"/>
                  <a:cs typeface="Arial" charset="0"/>
                </a:rPr>
                <a:t>MRI and CT</a:t>
              </a:r>
              <a:endParaRPr lang="en-US" sz="2000" b="1" dirty="0">
                <a:solidFill>
                  <a:srgbClr val="4BACC6">
                    <a:lumMod val="75000"/>
                  </a:srgbClr>
                </a:solidFill>
                <a:latin typeface="Calibri"/>
                <a:cs typeface="Arial" charset="0"/>
              </a:endParaRPr>
            </a:p>
          </p:txBody>
        </p:sp>
        <p:sp>
          <p:nvSpPr>
            <p:cNvPr id="112" name="Rectangle 111"/>
            <p:cNvSpPr/>
            <p:nvPr/>
          </p:nvSpPr>
          <p:spPr>
            <a:xfrm>
              <a:off x="838703" y="4436346"/>
              <a:ext cx="4536504" cy="12241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sp>
        <p:nvSpPr>
          <p:cNvPr id="120" name="Rectangle 119"/>
          <p:cNvSpPr/>
          <p:nvPr/>
        </p:nvSpPr>
        <p:spPr>
          <a:xfrm>
            <a:off x="3059832" y="1628800"/>
            <a:ext cx="5112568" cy="13681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51" name="TextBox 50"/>
          <p:cNvSpPr txBox="1"/>
          <p:nvPr/>
        </p:nvSpPr>
        <p:spPr>
          <a:xfrm>
            <a:off x="1771083" y="5661248"/>
            <a:ext cx="1432765" cy="369332"/>
          </a:xfrm>
          <a:prstGeom prst="rect">
            <a:avLst/>
          </a:prstGeom>
          <a:noFill/>
        </p:spPr>
        <p:txBody>
          <a:bodyPr wrap="none" rtlCol="0">
            <a:spAutoFit/>
          </a:bodyPr>
          <a:lstStyle/>
          <a:p>
            <a:pPr fontAlgn="auto">
              <a:spcBef>
                <a:spcPts val="0"/>
              </a:spcBef>
              <a:spcAft>
                <a:spcPts val="0"/>
              </a:spcAft>
            </a:pPr>
            <a:r>
              <a:rPr lang="nb-NO" b="1" dirty="0" smtClean="0">
                <a:solidFill>
                  <a:prstClr val="black"/>
                </a:solidFill>
                <a:latin typeface="Calibri"/>
                <a:cs typeface="Arial" charset="0"/>
              </a:rPr>
              <a:t>MICROSCALE</a:t>
            </a:r>
            <a:endParaRPr lang="en-US" b="1" dirty="0">
              <a:solidFill>
                <a:prstClr val="black"/>
              </a:solidFill>
              <a:latin typeface="Calibri"/>
              <a:cs typeface="Arial" charset="0"/>
            </a:endParaRPr>
          </a:p>
        </p:txBody>
      </p:sp>
      <p:sp>
        <p:nvSpPr>
          <p:cNvPr id="52" name="TextBox 51"/>
          <p:cNvSpPr txBox="1"/>
          <p:nvPr/>
        </p:nvSpPr>
        <p:spPr>
          <a:xfrm>
            <a:off x="3995936" y="4365104"/>
            <a:ext cx="1280415" cy="369332"/>
          </a:xfrm>
          <a:prstGeom prst="rect">
            <a:avLst/>
          </a:prstGeom>
          <a:noFill/>
        </p:spPr>
        <p:txBody>
          <a:bodyPr wrap="none" rtlCol="0">
            <a:spAutoFit/>
          </a:bodyPr>
          <a:lstStyle/>
          <a:p>
            <a:pPr fontAlgn="auto">
              <a:spcBef>
                <a:spcPts val="0"/>
              </a:spcBef>
              <a:spcAft>
                <a:spcPts val="0"/>
              </a:spcAft>
            </a:pPr>
            <a:r>
              <a:rPr lang="nb-NO" b="1" dirty="0" smtClean="0">
                <a:solidFill>
                  <a:prstClr val="black"/>
                </a:solidFill>
                <a:latin typeface="Calibri"/>
                <a:cs typeface="Arial" charset="0"/>
              </a:rPr>
              <a:t>CORESCALE</a:t>
            </a:r>
            <a:endParaRPr lang="en-US" b="1" dirty="0">
              <a:solidFill>
                <a:prstClr val="black"/>
              </a:solidFill>
              <a:latin typeface="Calibri"/>
              <a:cs typeface="Arial" charset="0"/>
            </a:endParaRPr>
          </a:p>
        </p:txBody>
      </p:sp>
      <p:sp>
        <p:nvSpPr>
          <p:cNvPr id="53" name="TextBox 52"/>
          <p:cNvSpPr txBox="1"/>
          <p:nvPr/>
        </p:nvSpPr>
        <p:spPr>
          <a:xfrm>
            <a:off x="5197394" y="2996952"/>
            <a:ext cx="1390830" cy="369332"/>
          </a:xfrm>
          <a:prstGeom prst="rect">
            <a:avLst/>
          </a:prstGeom>
          <a:noFill/>
        </p:spPr>
        <p:txBody>
          <a:bodyPr wrap="none" rtlCol="0">
            <a:spAutoFit/>
          </a:bodyPr>
          <a:lstStyle/>
          <a:p>
            <a:pPr fontAlgn="auto">
              <a:spcBef>
                <a:spcPts val="0"/>
              </a:spcBef>
              <a:spcAft>
                <a:spcPts val="0"/>
              </a:spcAft>
            </a:pPr>
            <a:r>
              <a:rPr lang="nb-NO" b="1" dirty="0" smtClean="0">
                <a:solidFill>
                  <a:prstClr val="black"/>
                </a:solidFill>
                <a:latin typeface="Calibri"/>
                <a:cs typeface="Arial" charset="0"/>
              </a:rPr>
              <a:t>BLOCKSCALE</a:t>
            </a:r>
            <a:endParaRPr lang="en-US" b="1" dirty="0">
              <a:solidFill>
                <a:prstClr val="black"/>
              </a:solidFill>
              <a:latin typeface="Calibri"/>
              <a:cs typeface="Arial" charset="0"/>
            </a:endParaRPr>
          </a:p>
        </p:txBody>
      </p:sp>
      <p:sp>
        <p:nvSpPr>
          <p:cNvPr id="54" name="TextBox 53"/>
          <p:cNvSpPr txBox="1"/>
          <p:nvPr/>
        </p:nvSpPr>
        <p:spPr>
          <a:xfrm>
            <a:off x="6314905" y="1628800"/>
            <a:ext cx="1929503" cy="369332"/>
          </a:xfrm>
          <a:prstGeom prst="rect">
            <a:avLst/>
          </a:prstGeom>
          <a:noFill/>
        </p:spPr>
        <p:txBody>
          <a:bodyPr wrap="none" rtlCol="0">
            <a:spAutoFit/>
          </a:bodyPr>
          <a:lstStyle/>
          <a:p>
            <a:pPr fontAlgn="auto">
              <a:spcBef>
                <a:spcPts val="0"/>
              </a:spcBef>
              <a:spcAft>
                <a:spcPts val="0"/>
              </a:spcAft>
            </a:pPr>
            <a:r>
              <a:rPr lang="nb-NO" b="1" dirty="0" smtClean="0">
                <a:solidFill>
                  <a:prstClr val="black"/>
                </a:solidFill>
                <a:latin typeface="Calibri"/>
                <a:cs typeface="Arial" charset="0"/>
              </a:rPr>
              <a:t>GRIDBLOCK SCALE</a:t>
            </a:r>
            <a:endParaRPr lang="en-US" b="1" dirty="0">
              <a:solidFill>
                <a:prstClr val="black"/>
              </a:solidFill>
              <a:latin typeface="Calibri"/>
              <a:cs typeface="Arial" charset="0"/>
            </a:endParaRPr>
          </a:p>
        </p:txBody>
      </p:sp>
      <p:cxnSp>
        <p:nvCxnSpPr>
          <p:cNvPr id="55" name="Straight Connector 54"/>
          <p:cNvCxnSpPr/>
          <p:nvPr/>
        </p:nvCxnSpPr>
        <p:spPr>
          <a:xfrm rot="10800000" flipV="1">
            <a:off x="1043608" y="5229200"/>
            <a:ext cx="792088" cy="756084"/>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1484040" y="5661248"/>
            <a:ext cx="783704" cy="224408"/>
          </a:xfrm>
          <a:prstGeom prst="line">
            <a:avLst/>
          </a:prstGeom>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1907704" y="5229200"/>
            <a:ext cx="72008" cy="720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63" name="TextBox 62"/>
          <p:cNvSpPr txBox="1"/>
          <p:nvPr/>
        </p:nvSpPr>
        <p:spPr>
          <a:xfrm>
            <a:off x="5652120" y="2596842"/>
            <a:ext cx="2582117" cy="400110"/>
          </a:xfrm>
          <a:prstGeom prst="rect">
            <a:avLst/>
          </a:prstGeom>
          <a:noFill/>
        </p:spPr>
        <p:txBody>
          <a:bodyPr wrap="none" rtlCol="0">
            <a:spAutoFit/>
          </a:bodyPr>
          <a:lstStyle/>
          <a:p>
            <a:pPr fontAlgn="auto">
              <a:spcBef>
                <a:spcPts val="0"/>
              </a:spcBef>
              <a:spcAft>
                <a:spcPts val="0"/>
              </a:spcAft>
            </a:pPr>
            <a:r>
              <a:rPr lang="nb-NO" sz="2000" b="1" dirty="0" smtClean="0">
                <a:solidFill>
                  <a:srgbClr val="4BACC6">
                    <a:lumMod val="75000"/>
                  </a:srgbClr>
                </a:solidFill>
                <a:latin typeface="Calibri"/>
                <a:cs typeface="Arial" charset="0"/>
              </a:rPr>
              <a:t>Numerical Simulations</a:t>
            </a:r>
            <a:endParaRPr lang="en-US" sz="2000" b="1" dirty="0">
              <a:solidFill>
                <a:srgbClr val="4BACC6">
                  <a:lumMod val="75000"/>
                </a:srgbClr>
              </a:solidFill>
              <a:latin typeface="Calibri"/>
              <a:cs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23528" y="1196752"/>
            <a:ext cx="8820472" cy="5517232"/>
          </a:xfrm>
        </p:spPr>
        <p:txBody>
          <a:bodyPr/>
          <a:lstStyle/>
          <a:p>
            <a:pPr algn="l"/>
            <a:r>
              <a:rPr lang="nb-NO" sz="2800" b="1" u="sng" dirty="0" smtClean="0">
                <a:solidFill>
                  <a:schemeClr val="bg1"/>
                </a:solidFill>
              </a:rPr>
              <a:t/>
            </a:r>
            <a:br>
              <a:rPr lang="nb-NO" sz="2800" b="1" u="sng" dirty="0" smtClean="0">
                <a:solidFill>
                  <a:schemeClr val="bg1"/>
                </a:solidFill>
              </a:rPr>
            </a:br>
            <a:r>
              <a:rPr lang="en-US" sz="2800" b="1" u="sng" dirty="0" smtClean="0">
                <a:solidFill>
                  <a:schemeClr val="bg1"/>
                </a:solidFill>
              </a:rPr>
              <a:t/>
            </a:r>
            <a:br>
              <a:rPr lang="en-US" sz="2800" b="1" u="sng" dirty="0" smtClean="0">
                <a:solidFill>
                  <a:schemeClr val="bg1"/>
                </a:solidFill>
              </a:rPr>
            </a:br>
            <a:r>
              <a:rPr lang="en-US" sz="2800" b="1" u="sng" dirty="0" smtClean="0">
                <a:solidFill>
                  <a:schemeClr val="bg1"/>
                </a:solidFill>
              </a:rPr>
              <a:t>Project advantages:</a:t>
            </a:r>
            <a:br>
              <a:rPr lang="en-US" sz="2800" b="1" u="sng" dirty="0" smtClean="0">
                <a:solidFill>
                  <a:schemeClr val="bg1"/>
                </a:solidFill>
              </a:rPr>
            </a:br>
            <a:r>
              <a:rPr lang="en-US" sz="1800" dirty="0" smtClean="0">
                <a:solidFill>
                  <a:schemeClr val="bg1"/>
                </a:solidFill>
              </a:rPr>
              <a:t/>
            </a:r>
            <a:br>
              <a:rPr lang="en-US" sz="1800" dirty="0" smtClean="0">
                <a:solidFill>
                  <a:schemeClr val="bg1"/>
                </a:solidFill>
              </a:rPr>
            </a:br>
            <a:r>
              <a:rPr lang="en-US" sz="2800" b="1" dirty="0" smtClean="0">
                <a:solidFill>
                  <a:schemeClr val="bg1"/>
                </a:solidFill>
              </a:rPr>
              <a:t>- CO</a:t>
            </a:r>
            <a:r>
              <a:rPr lang="en-US" sz="2800" b="1" baseline="-25000" dirty="0" smtClean="0">
                <a:solidFill>
                  <a:schemeClr val="bg1"/>
                </a:solidFill>
              </a:rPr>
              <a:t>2</a:t>
            </a:r>
            <a:r>
              <a:rPr lang="en-US" sz="2800" b="1" dirty="0" smtClean="0">
                <a:solidFill>
                  <a:schemeClr val="bg1"/>
                </a:solidFill>
              </a:rPr>
              <a:t> is commercially available </a:t>
            </a:r>
            <a:br>
              <a:rPr lang="en-US" sz="2800" b="1" dirty="0" smtClean="0">
                <a:solidFill>
                  <a:schemeClr val="bg1"/>
                </a:solidFill>
              </a:rPr>
            </a:br>
            <a:r>
              <a:rPr lang="en-US" sz="2800" b="1" dirty="0" smtClean="0">
                <a:solidFill>
                  <a:schemeClr val="bg1"/>
                </a:solidFill>
              </a:rPr>
              <a:t>- Foam as mobility control</a:t>
            </a:r>
            <a:br>
              <a:rPr lang="en-US" sz="2800" b="1" dirty="0" smtClean="0">
                <a:solidFill>
                  <a:schemeClr val="bg1"/>
                </a:solidFill>
              </a:rPr>
            </a:br>
            <a:r>
              <a:rPr lang="en-US" sz="2800" b="1" dirty="0" smtClean="0">
                <a:solidFill>
                  <a:schemeClr val="bg1"/>
                </a:solidFill>
              </a:rPr>
              <a:t>- Researchers from 11 reputational universities</a:t>
            </a:r>
            <a:br>
              <a:rPr lang="en-US" sz="2800" b="1" dirty="0" smtClean="0">
                <a:solidFill>
                  <a:schemeClr val="bg1"/>
                </a:solidFill>
              </a:rPr>
            </a:br>
            <a:r>
              <a:rPr lang="en-US" sz="2800" b="1" dirty="0" smtClean="0">
                <a:solidFill>
                  <a:schemeClr val="bg1"/>
                </a:solidFill>
              </a:rPr>
              <a:t>- Up-scaling; major challenge in oil recovery</a:t>
            </a:r>
            <a:br>
              <a:rPr lang="en-US" sz="2800" b="1" dirty="0" smtClean="0">
                <a:solidFill>
                  <a:schemeClr val="bg1"/>
                </a:solidFill>
              </a:rPr>
            </a:br>
            <a:r>
              <a:rPr lang="en-US" sz="2800" b="1" dirty="0" smtClean="0">
                <a:solidFill>
                  <a:schemeClr val="bg1"/>
                </a:solidFill>
              </a:rPr>
              <a:t>- Fraction of costs of off-shore field tests</a:t>
            </a:r>
            <a:br>
              <a:rPr lang="en-US" sz="2800" b="1" dirty="0" smtClean="0">
                <a:solidFill>
                  <a:schemeClr val="bg1"/>
                </a:solidFill>
              </a:rPr>
            </a:br>
            <a:r>
              <a:rPr lang="en-US" sz="2800" b="1" dirty="0" smtClean="0">
                <a:solidFill>
                  <a:schemeClr val="bg1"/>
                </a:solidFill>
              </a:rPr>
              <a:t>- Fast results: short inter-well distances </a:t>
            </a:r>
            <a:br>
              <a:rPr lang="en-US" sz="2800" b="1" dirty="0" smtClean="0">
                <a:solidFill>
                  <a:schemeClr val="bg1"/>
                </a:solidFill>
              </a:rPr>
            </a:br>
            <a:r>
              <a:rPr lang="en-US" sz="2800" b="1" dirty="0" smtClean="0">
                <a:solidFill>
                  <a:schemeClr val="bg1"/>
                </a:solidFill>
              </a:rPr>
              <a:t>- 30 years experience in Texas on CO</a:t>
            </a:r>
            <a:r>
              <a:rPr lang="en-US" sz="2800" b="1" baseline="-25000" dirty="0" smtClean="0">
                <a:solidFill>
                  <a:schemeClr val="bg1"/>
                </a:solidFill>
              </a:rPr>
              <a:t>2</a:t>
            </a:r>
            <a:r>
              <a:rPr lang="en-US" sz="2800" b="1" dirty="0" smtClean="0">
                <a:solidFill>
                  <a:schemeClr val="bg1"/>
                </a:solidFill>
              </a:rPr>
              <a:t> EOR</a:t>
            </a:r>
            <a:br>
              <a:rPr lang="en-US" sz="2800" b="1" dirty="0" smtClean="0">
                <a:solidFill>
                  <a:schemeClr val="bg1"/>
                </a:solidFill>
              </a:rPr>
            </a:br>
            <a:r>
              <a:rPr lang="en-US" sz="2800" b="1" dirty="0" smtClean="0">
                <a:solidFill>
                  <a:schemeClr val="bg1"/>
                </a:solidFill>
              </a:rPr>
              <a:t>- </a:t>
            </a:r>
            <a:r>
              <a:rPr lang="en-GB" sz="2800" b="1" dirty="0" smtClean="0">
                <a:solidFill>
                  <a:schemeClr val="bg1"/>
                </a:solidFill>
              </a:rPr>
              <a:t>4D seismic establishes a field laboratory</a:t>
            </a:r>
            <a:r>
              <a:rPr lang="en-US" sz="5400" dirty="0" smtClean="0"/>
              <a:t/>
            </a:r>
            <a:br>
              <a:rPr lang="en-US" sz="5400" dirty="0" smtClean="0"/>
            </a:br>
            <a:endParaRPr lang="nb-NO" dirty="0"/>
          </a:p>
        </p:txBody>
      </p:sp>
      <p:sp>
        <p:nvSpPr>
          <p:cNvPr id="3" name="TekstSylinder 2"/>
          <p:cNvSpPr txBox="1"/>
          <p:nvPr/>
        </p:nvSpPr>
        <p:spPr>
          <a:xfrm>
            <a:off x="251520" y="188640"/>
            <a:ext cx="8712968" cy="1138773"/>
          </a:xfrm>
          <a:prstGeom prst="rect">
            <a:avLst/>
          </a:prstGeom>
          <a:noFill/>
        </p:spPr>
        <p:txBody>
          <a:bodyPr wrap="square" rtlCol="0">
            <a:spAutoFit/>
          </a:bodyPr>
          <a:lstStyle/>
          <a:p>
            <a:pPr algn="ctr"/>
            <a:r>
              <a:rPr lang="en-US" sz="3200" u="sng" dirty="0" smtClean="0">
                <a:solidFill>
                  <a:schemeClr val="bg1"/>
                </a:solidFill>
              </a:rPr>
              <a:t>CO</a:t>
            </a:r>
            <a:r>
              <a:rPr lang="en-US" sz="3200" baseline="-25000" dirty="0" smtClean="0">
                <a:solidFill>
                  <a:schemeClr val="bg1"/>
                </a:solidFill>
              </a:rPr>
              <a:t>2</a:t>
            </a:r>
            <a:r>
              <a:rPr lang="nb-NO" sz="3200" u="sng" dirty="0" smtClean="0">
                <a:solidFill>
                  <a:schemeClr val="bg1"/>
                </a:solidFill>
                <a:latin typeface="+mj-lt"/>
              </a:rPr>
              <a:t> </a:t>
            </a:r>
            <a:r>
              <a:rPr lang="nb-NO" sz="3200" u="sng" dirty="0" err="1" smtClean="0">
                <a:solidFill>
                  <a:schemeClr val="bg1"/>
                </a:solidFill>
                <a:latin typeface="+mj-lt"/>
              </a:rPr>
              <a:t>Foam</a:t>
            </a:r>
            <a:r>
              <a:rPr lang="nb-NO" sz="3200" u="sng" dirty="0" smtClean="0">
                <a:solidFill>
                  <a:schemeClr val="bg1"/>
                </a:solidFill>
                <a:latin typeface="+mj-lt"/>
              </a:rPr>
              <a:t> for </a:t>
            </a:r>
            <a:r>
              <a:rPr lang="nb-NO" sz="3200" u="sng" dirty="0" err="1" smtClean="0">
                <a:solidFill>
                  <a:schemeClr val="bg1"/>
                </a:solidFill>
                <a:latin typeface="+mj-lt"/>
              </a:rPr>
              <a:t>Mobility</a:t>
            </a:r>
            <a:r>
              <a:rPr lang="nb-NO" sz="3200" u="sng" dirty="0" smtClean="0">
                <a:solidFill>
                  <a:schemeClr val="bg1"/>
                </a:solidFill>
                <a:latin typeface="+mj-lt"/>
              </a:rPr>
              <a:t> Control for EOR in </a:t>
            </a:r>
            <a:r>
              <a:rPr lang="nb-NO" sz="3200" u="sng" dirty="0" err="1" smtClean="0">
                <a:solidFill>
                  <a:schemeClr val="bg1"/>
                </a:solidFill>
                <a:latin typeface="+mj-lt"/>
              </a:rPr>
              <a:t>Fractured</a:t>
            </a:r>
            <a:r>
              <a:rPr lang="nb-NO" sz="3200" u="sng" dirty="0" smtClean="0">
                <a:solidFill>
                  <a:schemeClr val="bg1"/>
                </a:solidFill>
                <a:latin typeface="+mj-lt"/>
              </a:rPr>
              <a:t> </a:t>
            </a:r>
            <a:r>
              <a:rPr lang="nb-NO" sz="3200" u="sng" dirty="0" err="1" smtClean="0">
                <a:solidFill>
                  <a:schemeClr val="bg1"/>
                </a:solidFill>
                <a:latin typeface="+mj-lt"/>
              </a:rPr>
              <a:t>Reservoirs</a:t>
            </a:r>
            <a:r>
              <a:rPr lang="nb-NO" sz="3200" u="sng" dirty="0" smtClean="0">
                <a:solidFill>
                  <a:schemeClr val="bg1"/>
                </a:solidFill>
                <a:latin typeface="+mj-lt"/>
              </a:rPr>
              <a:t> in Texas</a:t>
            </a:r>
            <a:r>
              <a:rPr lang="nb-NO" sz="3600" dirty="0" smtClean="0">
                <a:solidFill>
                  <a:schemeClr val="bg1"/>
                </a:solidFill>
                <a:latin typeface="+mj-lt"/>
              </a:rPr>
              <a:t> </a:t>
            </a:r>
            <a:endParaRPr lang="nb-NO" sz="3200" dirty="0">
              <a:latin typeface="+mj-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0" y="1124744"/>
            <a:ext cx="9022727" cy="41044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11561" y="548680"/>
            <a:ext cx="7632847" cy="53129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4.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Standard utforming">
  <a:themeElements>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 utform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b-NO"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b-NO"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utform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utform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utform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utform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utform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utform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utform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utform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utform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utform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utform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AA-UiB-Institusjonell-mal-rev03">
  <a:themeElements>
    <a:clrScheme name="UiB_04_LysarkSkjerm01 13">
      <a:dk1>
        <a:srgbClr val="000000"/>
      </a:dk1>
      <a:lt1>
        <a:srgbClr val="FFFFFF"/>
      </a:lt1>
      <a:dk2>
        <a:srgbClr val="000000"/>
      </a:dk2>
      <a:lt2>
        <a:srgbClr val="808080"/>
      </a:lt2>
      <a:accent1>
        <a:srgbClr val="99BBC7"/>
      </a:accent1>
      <a:accent2>
        <a:srgbClr val="005473"/>
      </a:accent2>
      <a:accent3>
        <a:srgbClr val="FFFFFF"/>
      </a:accent3>
      <a:accent4>
        <a:srgbClr val="000000"/>
      </a:accent4>
      <a:accent5>
        <a:srgbClr val="CADAE0"/>
      </a:accent5>
      <a:accent6>
        <a:srgbClr val="004B68"/>
      </a:accent6>
      <a:hlink>
        <a:srgbClr val="77AF00"/>
      </a:hlink>
      <a:folHlink>
        <a:srgbClr val="D95900"/>
      </a:folHlink>
    </a:clrScheme>
    <a:fontScheme name="UiB_04_LysarkSkjerm01">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nb-NO" sz="3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nb-NO" sz="3600" b="0" i="0" u="none" strike="noStrike" cap="none" normalizeH="0" baseline="0" smtClean="0">
            <a:ln>
              <a:noFill/>
            </a:ln>
            <a:solidFill>
              <a:schemeClr val="tx1"/>
            </a:solidFill>
            <a:effectLst/>
            <a:latin typeface="Arial" charset="0"/>
          </a:defRPr>
        </a:defPPr>
      </a:lstStyle>
    </a:lnDef>
  </a:objectDefaults>
  <a:extraClrSchemeLst>
    <a:extraClrScheme>
      <a:clrScheme name="UiB_04_LysarkSkjerm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iB_04_LysarkSkjerm0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iB_04_LysarkSkjerm0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iB_04_LysarkSkjerm0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iB_04_LysarkSkjerm0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iB_04_LysarkSkjerm0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iB_04_LysarkSkjerm0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iB_04_LysarkSkjerm0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iB_04_LysarkSkjerm0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iB_04_LysarkSkjerm0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iB_04_LysarkSkjerm0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iB_04_LysarkSkjerm0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UiB_04_LysarkSkjerm01 13">
        <a:dk1>
          <a:srgbClr val="000000"/>
        </a:dk1>
        <a:lt1>
          <a:srgbClr val="FFFFFF"/>
        </a:lt1>
        <a:dk2>
          <a:srgbClr val="000000"/>
        </a:dk2>
        <a:lt2>
          <a:srgbClr val="808080"/>
        </a:lt2>
        <a:accent1>
          <a:srgbClr val="99BBC7"/>
        </a:accent1>
        <a:accent2>
          <a:srgbClr val="005473"/>
        </a:accent2>
        <a:accent3>
          <a:srgbClr val="FFFFFF"/>
        </a:accent3>
        <a:accent4>
          <a:srgbClr val="000000"/>
        </a:accent4>
        <a:accent5>
          <a:srgbClr val="CADAE0"/>
        </a:accent5>
        <a:accent6>
          <a:srgbClr val="004B68"/>
        </a:accent6>
        <a:hlink>
          <a:srgbClr val="77AF00"/>
        </a:hlink>
        <a:folHlink>
          <a:srgbClr val="D959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Tom presentasjon">
  <a:themeElements>
    <a:clrScheme name="Tom presentasj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om presentasj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om presentasj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om presentasj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om presentasj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om presentasj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om presentasj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om presentasj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om presentasj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5.xml><?xml version="1.0" encoding="utf-8"?>
<a:theme xmlns:a="http://schemas.openxmlformats.org/drawingml/2006/main" name="6_AA-UiB-Institusjonell-mal-rev03">
  <a:themeElements>
    <a:clrScheme name="UiB_04_LysarkSkjerm01 13">
      <a:dk1>
        <a:srgbClr val="000000"/>
      </a:dk1>
      <a:lt1>
        <a:srgbClr val="FFFFFF"/>
      </a:lt1>
      <a:dk2>
        <a:srgbClr val="000000"/>
      </a:dk2>
      <a:lt2>
        <a:srgbClr val="808080"/>
      </a:lt2>
      <a:accent1>
        <a:srgbClr val="99BBC7"/>
      </a:accent1>
      <a:accent2>
        <a:srgbClr val="005473"/>
      </a:accent2>
      <a:accent3>
        <a:srgbClr val="FFFFFF"/>
      </a:accent3>
      <a:accent4>
        <a:srgbClr val="000000"/>
      </a:accent4>
      <a:accent5>
        <a:srgbClr val="CADAE0"/>
      </a:accent5>
      <a:accent6>
        <a:srgbClr val="004B68"/>
      </a:accent6>
      <a:hlink>
        <a:srgbClr val="77AF00"/>
      </a:hlink>
      <a:folHlink>
        <a:srgbClr val="D95900"/>
      </a:folHlink>
    </a:clrScheme>
    <a:fontScheme name="UiB_04_LysarkSkjerm01">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nb-NO" sz="3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nb-NO" sz="3600" b="0" i="0" u="none" strike="noStrike" cap="none" normalizeH="0" baseline="0" smtClean="0">
            <a:ln>
              <a:noFill/>
            </a:ln>
            <a:solidFill>
              <a:schemeClr val="tx1"/>
            </a:solidFill>
            <a:effectLst/>
            <a:latin typeface="Arial" charset="0"/>
          </a:defRPr>
        </a:defPPr>
      </a:lstStyle>
    </a:lnDef>
  </a:objectDefaults>
  <a:extraClrSchemeLst>
    <a:extraClrScheme>
      <a:clrScheme name="UiB_04_LysarkSkjerm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iB_04_LysarkSkjerm0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iB_04_LysarkSkjerm0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iB_04_LysarkSkjerm0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iB_04_LysarkSkjerm0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iB_04_LysarkSkjerm0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iB_04_LysarkSkjerm0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iB_04_LysarkSkjerm0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iB_04_LysarkSkjerm0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iB_04_LysarkSkjerm0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iB_04_LysarkSkjerm0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iB_04_LysarkSkjerm0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UiB_04_LysarkSkjerm01 13">
        <a:dk1>
          <a:srgbClr val="000000"/>
        </a:dk1>
        <a:lt1>
          <a:srgbClr val="FFFFFF"/>
        </a:lt1>
        <a:dk2>
          <a:srgbClr val="000000"/>
        </a:dk2>
        <a:lt2>
          <a:srgbClr val="808080"/>
        </a:lt2>
        <a:accent1>
          <a:srgbClr val="99BBC7"/>
        </a:accent1>
        <a:accent2>
          <a:srgbClr val="005473"/>
        </a:accent2>
        <a:accent3>
          <a:srgbClr val="FFFFFF"/>
        </a:accent3>
        <a:accent4>
          <a:srgbClr val="000000"/>
        </a:accent4>
        <a:accent5>
          <a:srgbClr val="CADAE0"/>
        </a:accent5>
        <a:accent6>
          <a:srgbClr val="004B68"/>
        </a:accent6>
        <a:hlink>
          <a:srgbClr val="77AF00"/>
        </a:hlink>
        <a:folHlink>
          <a:srgbClr val="D959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7_AA-UiB-Institusjonell-mal-rev03">
  <a:themeElements>
    <a:clrScheme name="UiB_04_LysarkSkjerm01 13">
      <a:dk1>
        <a:srgbClr val="000000"/>
      </a:dk1>
      <a:lt1>
        <a:srgbClr val="FFFFFF"/>
      </a:lt1>
      <a:dk2>
        <a:srgbClr val="000000"/>
      </a:dk2>
      <a:lt2>
        <a:srgbClr val="808080"/>
      </a:lt2>
      <a:accent1>
        <a:srgbClr val="99BBC7"/>
      </a:accent1>
      <a:accent2>
        <a:srgbClr val="005473"/>
      </a:accent2>
      <a:accent3>
        <a:srgbClr val="FFFFFF"/>
      </a:accent3>
      <a:accent4>
        <a:srgbClr val="000000"/>
      </a:accent4>
      <a:accent5>
        <a:srgbClr val="CADAE0"/>
      </a:accent5>
      <a:accent6>
        <a:srgbClr val="004B68"/>
      </a:accent6>
      <a:hlink>
        <a:srgbClr val="77AF00"/>
      </a:hlink>
      <a:folHlink>
        <a:srgbClr val="D95900"/>
      </a:folHlink>
    </a:clrScheme>
    <a:fontScheme name="UiB_04_LysarkSkjerm01">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nb-NO" sz="3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nb-NO" sz="3600" b="0" i="0" u="none" strike="noStrike" cap="none" normalizeH="0" baseline="0" smtClean="0">
            <a:ln>
              <a:noFill/>
            </a:ln>
            <a:solidFill>
              <a:schemeClr val="tx1"/>
            </a:solidFill>
            <a:effectLst/>
            <a:latin typeface="Arial" charset="0"/>
          </a:defRPr>
        </a:defPPr>
      </a:lstStyle>
    </a:lnDef>
  </a:objectDefaults>
  <a:extraClrSchemeLst>
    <a:extraClrScheme>
      <a:clrScheme name="UiB_04_LysarkSkjerm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iB_04_LysarkSkjerm0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iB_04_LysarkSkjerm0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iB_04_LysarkSkjerm0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iB_04_LysarkSkjerm0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iB_04_LysarkSkjerm0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iB_04_LysarkSkjerm0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iB_04_LysarkSkjerm0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iB_04_LysarkSkjerm0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iB_04_LysarkSkjerm0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iB_04_LysarkSkjerm0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iB_04_LysarkSkjerm0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UiB_04_LysarkSkjerm01 13">
        <a:dk1>
          <a:srgbClr val="000000"/>
        </a:dk1>
        <a:lt1>
          <a:srgbClr val="FFFFFF"/>
        </a:lt1>
        <a:dk2>
          <a:srgbClr val="000000"/>
        </a:dk2>
        <a:lt2>
          <a:srgbClr val="808080"/>
        </a:lt2>
        <a:accent1>
          <a:srgbClr val="99BBC7"/>
        </a:accent1>
        <a:accent2>
          <a:srgbClr val="005473"/>
        </a:accent2>
        <a:accent3>
          <a:srgbClr val="FFFFFF"/>
        </a:accent3>
        <a:accent4>
          <a:srgbClr val="000000"/>
        </a:accent4>
        <a:accent5>
          <a:srgbClr val="CADAE0"/>
        </a:accent5>
        <a:accent6>
          <a:srgbClr val="004B68"/>
        </a:accent6>
        <a:hlink>
          <a:srgbClr val="77AF00"/>
        </a:hlink>
        <a:folHlink>
          <a:srgbClr val="D959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AA-UiB-Institusjonell-mal-rev03">
  <a:themeElements>
    <a:clrScheme name="UiB_04_LysarkSkjerm01 13">
      <a:dk1>
        <a:srgbClr val="000000"/>
      </a:dk1>
      <a:lt1>
        <a:srgbClr val="FFFFFF"/>
      </a:lt1>
      <a:dk2>
        <a:srgbClr val="000000"/>
      </a:dk2>
      <a:lt2>
        <a:srgbClr val="808080"/>
      </a:lt2>
      <a:accent1>
        <a:srgbClr val="99BBC7"/>
      </a:accent1>
      <a:accent2>
        <a:srgbClr val="005473"/>
      </a:accent2>
      <a:accent3>
        <a:srgbClr val="FFFFFF"/>
      </a:accent3>
      <a:accent4>
        <a:srgbClr val="000000"/>
      </a:accent4>
      <a:accent5>
        <a:srgbClr val="CADAE0"/>
      </a:accent5>
      <a:accent6>
        <a:srgbClr val="004B68"/>
      </a:accent6>
      <a:hlink>
        <a:srgbClr val="77AF00"/>
      </a:hlink>
      <a:folHlink>
        <a:srgbClr val="D95900"/>
      </a:folHlink>
    </a:clrScheme>
    <a:fontScheme name="UiB_04_LysarkSkjerm01">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nb-NO" sz="3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nb-NO" sz="3600" b="0" i="0" u="none" strike="noStrike" cap="none" normalizeH="0" baseline="0" smtClean="0">
            <a:ln>
              <a:noFill/>
            </a:ln>
            <a:solidFill>
              <a:schemeClr val="tx1"/>
            </a:solidFill>
            <a:effectLst/>
            <a:latin typeface="Arial" charset="0"/>
          </a:defRPr>
        </a:defPPr>
      </a:lstStyle>
    </a:lnDef>
  </a:objectDefaults>
  <a:extraClrSchemeLst>
    <a:extraClrScheme>
      <a:clrScheme name="UiB_04_LysarkSkjerm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UiB_04_LysarkSkjerm0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UiB_04_LysarkSkjerm0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UiB_04_LysarkSkjerm0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UiB_04_LysarkSkjerm0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UiB_04_LysarkSkjerm0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UiB_04_LysarkSkjerm0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UiB_04_LysarkSkjerm0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UiB_04_LysarkSkjerm0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UiB_04_LysarkSkjerm0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UiB_04_LysarkSkjerm0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UiB_04_LysarkSkjerm0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UiB_04_LysarkSkjerm01 13">
        <a:dk1>
          <a:srgbClr val="000000"/>
        </a:dk1>
        <a:lt1>
          <a:srgbClr val="FFFFFF"/>
        </a:lt1>
        <a:dk2>
          <a:srgbClr val="000000"/>
        </a:dk2>
        <a:lt2>
          <a:srgbClr val="808080"/>
        </a:lt2>
        <a:accent1>
          <a:srgbClr val="99BBC7"/>
        </a:accent1>
        <a:accent2>
          <a:srgbClr val="005473"/>
        </a:accent2>
        <a:accent3>
          <a:srgbClr val="FFFFFF"/>
        </a:accent3>
        <a:accent4>
          <a:srgbClr val="000000"/>
        </a:accent4>
        <a:accent5>
          <a:srgbClr val="CADAE0"/>
        </a:accent5>
        <a:accent6>
          <a:srgbClr val="004B68"/>
        </a:accent6>
        <a:hlink>
          <a:srgbClr val="77AF00"/>
        </a:hlink>
        <a:folHlink>
          <a:srgbClr val="D959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gital Dots">
  <a:themeElements>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fontScheme name="Digital Dot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gital Dots 1">
        <a:dk1>
          <a:srgbClr val="00008A"/>
        </a:dk1>
        <a:lt1>
          <a:srgbClr val="FFFFFF"/>
        </a:lt1>
        <a:dk2>
          <a:srgbClr val="000099"/>
        </a:dk2>
        <a:lt2>
          <a:srgbClr val="FFFFFF"/>
        </a:lt2>
        <a:accent1>
          <a:srgbClr val="0099FF"/>
        </a:accent1>
        <a:accent2>
          <a:srgbClr val="00007A"/>
        </a:accent2>
        <a:accent3>
          <a:srgbClr val="AAAACA"/>
        </a:accent3>
        <a:accent4>
          <a:srgbClr val="DADADA"/>
        </a:accent4>
        <a:accent5>
          <a:srgbClr val="AACAFF"/>
        </a:accent5>
        <a:accent6>
          <a:srgbClr val="00006E"/>
        </a:accent6>
        <a:hlink>
          <a:srgbClr val="EAEAEA"/>
        </a:hlink>
        <a:folHlink>
          <a:srgbClr val="FFCC00"/>
        </a:folHlink>
      </a:clrScheme>
      <a:clrMap bg1="dk2" tx1="lt1" bg2="dk1" tx2="lt2" accent1="accent1" accent2="accent2" accent3="accent3" accent4="accent4" accent5="accent5" accent6="accent6" hlink="hlink" folHlink="folHlink"/>
    </a:extraClrScheme>
    <a:extraClrScheme>
      <a:clrScheme name="Digital Dots 2">
        <a:dk1>
          <a:srgbClr val="5B5B89"/>
        </a:dk1>
        <a:lt1>
          <a:srgbClr val="FFFFFF"/>
        </a:lt1>
        <a:dk2>
          <a:srgbClr val="666699"/>
        </a:dk2>
        <a:lt2>
          <a:srgbClr val="DFDEF6"/>
        </a:lt2>
        <a:accent1>
          <a:srgbClr val="6666FF"/>
        </a:accent1>
        <a:accent2>
          <a:srgbClr val="52527C"/>
        </a:accent2>
        <a:accent3>
          <a:srgbClr val="B8B8CA"/>
        </a:accent3>
        <a:accent4>
          <a:srgbClr val="DADADA"/>
        </a:accent4>
        <a:accent5>
          <a:srgbClr val="B8B8FF"/>
        </a:accent5>
        <a:accent6>
          <a:srgbClr val="494970"/>
        </a:accent6>
        <a:hlink>
          <a:srgbClr val="9999FF"/>
        </a:hlink>
        <a:folHlink>
          <a:srgbClr val="CCCCFF"/>
        </a:folHlink>
      </a:clrScheme>
      <a:clrMap bg1="dk2" tx1="lt1" bg2="dk1" tx2="lt2" accent1="accent1" accent2="accent2" accent3="accent3" accent4="accent4" accent5="accent5" accent6="accent6" hlink="hlink" folHlink="folHlink"/>
    </a:extraClrScheme>
    <a:extraClrScheme>
      <a:clrScheme name="Digital Dots 3">
        <a:dk1>
          <a:srgbClr val="700000"/>
        </a:dk1>
        <a:lt1>
          <a:srgbClr val="FFFFFF"/>
        </a:lt1>
        <a:dk2>
          <a:srgbClr val="800000"/>
        </a:dk2>
        <a:lt2>
          <a:srgbClr val="FFFFCC"/>
        </a:lt2>
        <a:accent1>
          <a:srgbClr val="BE7960"/>
        </a:accent1>
        <a:accent2>
          <a:srgbClr val="600000"/>
        </a:accent2>
        <a:accent3>
          <a:srgbClr val="C0AAAA"/>
        </a:accent3>
        <a:accent4>
          <a:srgbClr val="DADADA"/>
        </a:accent4>
        <a:accent5>
          <a:srgbClr val="DBBEB6"/>
        </a:accent5>
        <a:accent6>
          <a:srgbClr val="560000"/>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gital Dots 4">
        <a:dk1>
          <a:srgbClr val="000000"/>
        </a:dk1>
        <a:lt1>
          <a:srgbClr val="FDEB9D"/>
        </a:lt1>
        <a:dk2>
          <a:srgbClr val="000000"/>
        </a:dk2>
        <a:lt2>
          <a:srgbClr val="E0CE82"/>
        </a:lt2>
        <a:accent1>
          <a:srgbClr val="EAEAEA"/>
        </a:accent1>
        <a:accent2>
          <a:srgbClr val="C2B476"/>
        </a:accent2>
        <a:accent3>
          <a:srgbClr val="FEF3CC"/>
        </a:accent3>
        <a:accent4>
          <a:srgbClr val="000000"/>
        </a:accent4>
        <a:accent5>
          <a:srgbClr val="F3F3F3"/>
        </a:accent5>
        <a:accent6>
          <a:srgbClr val="B0A36A"/>
        </a:accent6>
        <a:hlink>
          <a:srgbClr val="A47900"/>
        </a:hlink>
        <a:folHlink>
          <a:srgbClr val="8C8900"/>
        </a:folHlink>
      </a:clrScheme>
      <a:clrMap bg1="lt1" tx1="dk1" bg2="lt2" tx2="dk2" accent1="accent1" accent2="accent2" accent3="accent3" accent4="accent4" accent5="accent5" accent6="accent6" hlink="hlink" folHlink="folHlink"/>
    </a:extraClrScheme>
    <a:extraClrScheme>
      <a:clrScheme name="Digital Dots 5">
        <a:dk1>
          <a:srgbClr val="5B5E52"/>
        </a:dk1>
        <a:lt1>
          <a:srgbClr val="FFFFFF"/>
        </a:lt1>
        <a:dk2>
          <a:srgbClr val="686B5D"/>
        </a:dk2>
        <a:lt2>
          <a:srgbClr val="CCD5C7"/>
        </a:lt2>
        <a:accent1>
          <a:srgbClr val="809EA8"/>
        </a:accent1>
        <a:accent2>
          <a:srgbClr val="4F5147"/>
        </a:accent2>
        <a:accent3>
          <a:srgbClr val="B9BAB6"/>
        </a:accent3>
        <a:accent4>
          <a:srgbClr val="DADADA"/>
        </a:accent4>
        <a:accent5>
          <a:srgbClr val="C0CCD1"/>
        </a:accent5>
        <a:accent6>
          <a:srgbClr val="47493F"/>
        </a:accent6>
        <a:hlink>
          <a:srgbClr val="AAA854"/>
        </a:hlink>
        <a:folHlink>
          <a:srgbClr val="E1D09F"/>
        </a:folHlink>
      </a:clrScheme>
      <a:clrMap bg1="dk2" tx1="lt1" bg2="dk1" tx2="lt2" accent1="accent1" accent2="accent2" accent3="accent3" accent4="accent4" accent5="accent5" accent6="accent6" hlink="hlink" folHlink="folHlink"/>
    </a:extraClrScheme>
    <a:extraClrScheme>
      <a:clrScheme name="Digital Dots 6">
        <a:dk1>
          <a:srgbClr val="46532B"/>
        </a:dk1>
        <a:lt1>
          <a:srgbClr val="FFFFFF"/>
        </a:lt1>
        <a:dk2>
          <a:srgbClr val="4E5D31"/>
        </a:dk2>
        <a:lt2>
          <a:srgbClr val="FFFFCC"/>
        </a:lt2>
        <a:accent1>
          <a:srgbClr val="8F8C00"/>
        </a:accent1>
        <a:accent2>
          <a:srgbClr val="424F29"/>
        </a:accent2>
        <a:accent3>
          <a:srgbClr val="B2B6AD"/>
        </a:accent3>
        <a:accent4>
          <a:srgbClr val="DADADA"/>
        </a:accent4>
        <a:accent5>
          <a:srgbClr val="C6C5AA"/>
        </a:accent5>
        <a:accent6>
          <a:srgbClr val="3B4724"/>
        </a:accent6>
        <a:hlink>
          <a:srgbClr val="33CC33"/>
        </a:hlink>
        <a:folHlink>
          <a:srgbClr val="00A1B2"/>
        </a:folHlink>
      </a:clrScheme>
      <a:clrMap bg1="dk2" tx1="lt1" bg2="dk1" tx2="lt2" accent1="accent1" accent2="accent2" accent3="accent3" accent4="accent4" accent5="accent5" accent6="accent6" hlink="hlink" folHlink="folHlink"/>
    </a:extraClrScheme>
    <a:extraClrScheme>
      <a:clrScheme name="Digital Dots 7">
        <a:dk1>
          <a:srgbClr val="007673"/>
        </a:dk1>
        <a:lt1>
          <a:srgbClr val="FFFFFF"/>
        </a:lt1>
        <a:dk2>
          <a:srgbClr val="008080"/>
        </a:dk2>
        <a:lt2>
          <a:srgbClr val="FFFF99"/>
        </a:lt2>
        <a:accent1>
          <a:srgbClr val="33CCCC"/>
        </a:accent1>
        <a:accent2>
          <a:srgbClr val="006462"/>
        </a:accent2>
        <a:accent3>
          <a:srgbClr val="AAC0C0"/>
        </a:accent3>
        <a:accent4>
          <a:srgbClr val="DADADA"/>
        </a:accent4>
        <a:accent5>
          <a:srgbClr val="ADE2E2"/>
        </a:accent5>
        <a:accent6>
          <a:srgbClr val="005A58"/>
        </a:accent6>
        <a:hlink>
          <a:srgbClr val="FFCC00"/>
        </a:hlink>
        <a:folHlink>
          <a:srgbClr val="CC3300"/>
        </a:folHlink>
      </a:clrScheme>
      <a:clrMap bg1="dk2" tx1="lt1" bg2="dk1" tx2="lt2" accent1="accent1" accent2="accent2" accent3="accent3" accent4="accent4" accent5="accent5" accent6="accent6" hlink="hlink" folHlink="folHlink"/>
    </a:extraClrScheme>
    <a:extraClrScheme>
      <a:clrScheme name="Digital Dots 8">
        <a:dk1>
          <a:srgbClr val="000000"/>
        </a:dk1>
        <a:lt1>
          <a:srgbClr val="E6F8F4"/>
        </a:lt1>
        <a:dk2>
          <a:srgbClr val="000000"/>
        </a:dk2>
        <a:lt2>
          <a:srgbClr val="C5DBD6"/>
        </a:lt2>
        <a:accent1>
          <a:srgbClr val="CCFF99"/>
        </a:accent1>
        <a:accent2>
          <a:srgbClr val="ACBAB7"/>
        </a:accent2>
        <a:accent3>
          <a:srgbClr val="F0FBF8"/>
        </a:accent3>
        <a:accent4>
          <a:srgbClr val="000000"/>
        </a:accent4>
        <a:accent5>
          <a:srgbClr val="E2FFCA"/>
        </a:accent5>
        <a:accent6>
          <a:srgbClr val="9BA8A6"/>
        </a:accent6>
        <a:hlink>
          <a:srgbClr val="008080"/>
        </a:hlink>
        <a:folHlink>
          <a:srgbClr val="0066CC"/>
        </a:folHlink>
      </a:clrScheme>
      <a:clrMap bg1="lt1" tx1="dk1" bg2="lt2" tx2="dk2" accent1="accent1" accent2="accent2" accent3="accent3" accent4="accent4" accent5="accent5" accent6="accent6" hlink="hlink" folHlink="folHlink"/>
    </a:extraClrScheme>
    <a:extraClrScheme>
      <a:clrScheme name="Digital Dots 9">
        <a:dk1>
          <a:srgbClr val="000000"/>
        </a:dk1>
        <a:lt1>
          <a:srgbClr val="EAEAEA"/>
        </a:lt1>
        <a:dk2>
          <a:srgbClr val="000000"/>
        </a:dk2>
        <a:lt2>
          <a:srgbClr val="D1D1D1"/>
        </a:lt2>
        <a:accent1>
          <a:srgbClr val="CCECFF"/>
        </a:accent1>
        <a:accent2>
          <a:srgbClr val="B2B2B2"/>
        </a:accent2>
        <a:accent3>
          <a:srgbClr val="F3F3F3"/>
        </a:accent3>
        <a:accent4>
          <a:srgbClr val="000000"/>
        </a:accent4>
        <a:accent5>
          <a:srgbClr val="E2F4FF"/>
        </a:accent5>
        <a:accent6>
          <a:srgbClr val="A1A1A1"/>
        </a:accent6>
        <a:hlink>
          <a:srgbClr val="7200E4"/>
        </a:hlink>
        <a:folHlink>
          <a:srgbClr val="0033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ED-_mal_­engelskGRÅ">
  <a:themeElements>
    <a:clrScheme name="OED-_mal_­engelskGRÅ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fontScheme name="OED-_mal_­engelskGRÅ">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ED-_mal_­engelskGRÅ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ED-_mal_­engelskGRÅ">
  <a:themeElements>
    <a:clrScheme name="1_OED-_mal_­engelskGRÅ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fontScheme name="1_OED-_mal_­engelskGRÅ">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ED-_mal_­engelskGRÅ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OED-_mal_­engelskGRÅ">
  <a:themeElements>
    <a:clrScheme name="3_OED-_mal_­engelskGRÅ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fontScheme name="3_OED-_mal_­engelskGRÅ">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OED-_mal_­engelskGRÅ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Standard utforming">
  <a:themeElements>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 utform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b-NO"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b-NO"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utform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utform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utform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utform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utform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utform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utform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utform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utform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utform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utform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OED-_mal_­engelskGRÅ">
  <a:themeElements>
    <a:clrScheme name="OED-_mal_­engelskGRÅ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fontScheme name="OED-_mal_­engelskGRÅ">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ED-_mal_­engelskGRÅ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Standard utforming">
  <a:themeElements>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 utform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b-NO" sz="18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nb-NO" sz="18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Standard utform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 utform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 utform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 utform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 utform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 utform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 utform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 utform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 utform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 utform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 utform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 utform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otalTime>20580</TotalTime>
  <Words>679</Words>
  <Application>Microsoft Office PowerPoint</Application>
  <PresentationFormat>Skjermfremvisning (4:3)</PresentationFormat>
  <Paragraphs>142</Paragraphs>
  <Slides>25</Slides>
  <Notes>10</Notes>
  <HiddenSlides>0</HiddenSlides>
  <MMClips>0</MMClips>
  <ScaleCrop>false</ScaleCrop>
  <HeadingPairs>
    <vt:vector size="4" baseType="variant">
      <vt:variant>
        <vt:lpstr>Tema</vt:lpstr>
      </vt:variant>
      <vt:variant>
        <vt:i4>17</vt:i4>
      </vt:variant>
      <vt:variant>
        <vt:lpstr>Lysbildetitler</vt:lpstr>
      </vt:variant>
      <vt:variant>
        <vt:i4>25</vt:i4>
      </vt:variant>
    </vt:vector>
  </HeadingPairs>
  <TitlesOfParts>
    <vt:vector size="42" baseType="lpstr">
      <vt:lpstr>Standard utforming</vt:lpstr>
      <vt:lpstr>Digital Dots</vt:lpstr>
      <vt:lpstr>OED-_mal_­engelskGRÅ</vt:lpstr>
      <vt:lpstr>1_OED-_mal_­engelskGRÅ</vt:lpstr>
      <vt:lpstr>3_OED-_mal_­engelskGRÅ</vt:lpstr>
      <vt:lpstr>3_Standard utforming</vt:lpstr>
      <vt:lpstr>2_OED-_mal_­engelskGRÅ</vt:lpstr>
      <vt:lpstr>2_Office Theme</vt:lpstr>
      <vt:lpstr>1_Standard utforming</vt:lpstr>
      <vt:lpstr>1_AA-UiB-Institusjonell-mal-rev03</vt:lpstr>
      <vt:lpstr>1_Tom presentasjon</vt:lpstr>
      <vt:lpstr>Office Theme</vt:lpstr>
      <vt:lpstr>3_Default Design</vt:lpstr>
      <vt:lpstr>1_Flow</vt:lpstr>
      <vt:lpstr>6_AA-UiB-Institusjonell-mal-rev03</vt:lpstr>
      <vt:lpstr>7_AA-UiB-Institusjonell-mal-rev03</vt:lpstr>
      <vt:lpstr>AA-UiB-Institusjonell-mal-rev03</vt:lpstr>
      <vt:lpstr>NorTex Petroleum Cluster  Update on CO2 EOR Foam Field Pilots </vt:lpstr>
      <vt:lpstr>NorTex Partners: </vt:lpstr>
      <vt:lpstr>Objectives</vt:lpstr>
      <vt:lpstr>   NorTex  Petroleum Cluster Board Members and Deputies  Elected Chairman of the Board: Prof. Arne Graue, Dept. of Physics and Technology, U. of Bergen, Norway  Deputy: Prof. Tor Arne Johansen, Dept. of Earth Science, U. of Bergen, Norway  Board Members: Prof. Tad Patzek, Department Chair, Dept. of Petr. and Geosystems Eng., UT at Austin, TX, USA  Deputy: Prof. Ron Steel, UT at Austin, TX, USA.   Prof. Dan Hill, Department Head, Dept. of Petr. Eng., Texas A&amp;M Univ., TX, USA.  Deputy: Assoc. Prof. David Schecther, Dept. of Petr. Eng., Texas A&amp;M Univ., TX, USA.   Svenn Ferry Utengen, Vice President Unconventional, Texas Area, Statoil, USA.  Deputy: Bruce Tocher, Manager Unconventional Hydrocarbons, Texas Area, Statoil, USA.   Najib Abusalbi, Corporate University Relations Manager, Schlumberger, Houston, TX, USA   Prof. George Hirasaki, Dept. of Chemical and Biomolecular Eng., Rice U., TX, USA.  Deputy: Ass. Prof.  Lisa Biswal, Dept. of Chem.. and Biomolecular Eng., Rice U., TX, USA   Prof. Tom Holley, Director, Petr. Eng. Program, U. of Houston, TX, USA.  Deputy: Mike Nikolaou, Assoc. Prof. of Chemical Engineering, University of Houston   Prof. Svein Skjæveland, Dept. of Petr. Eng., U. of Stavanger, Norway  Deputy: Assoc. Prof. Merete Madland, Dept. of Petr. Eng., U. of Stavanger, Norway   Prof. Martin Landrø, Dept. of Petr. Eng. and Applied Geophysics, NTNU, Norway  Deputy: Prof. Ole Torsæter, Dept. of Petr. Eng. and Applied Geophysics, NTNU, Norway   </vt:lpstr>
      <vt:lpstr>Lysbilde 5</vt:lpstr>
      <vt:lpstr>Lysbilde 6</vt:lpstr>
      <vt:lpstr>  Project advantages:  - CO2 is commercially available  - Foam as mobility control - Researchers from 11 reputational universities - Up-scaling; major challenge in oil recovery - Fraction of costs of off-shore field tests - Fast results: short inter-well distances  - 30 years experience in Texas on CO2 EOR - 4D seismic establishes a field laboratory </vt:lpstr>
      <vt:lpstr>Lysbilde 8</vt:lpstr>
      <vt:lpstr>Lysbilde 9</vt:lpstr>
      <vt:lpstr>Lysbilde 10</vt:lpstr>
      <vt:lpstr>       Upscaling:  - Micromodels    - Core Plugs     - Large Volume Blocks      - Grid Block       - Field Pilot Simulations  </vt:lpstr>
      <vt:lpstr>Lysbilde 12</vt:lpstr>
      <vt:lpstr>Lysbilde 13</vt:lpstr>
      <vt:lpstr>East Seminole Core Plugs</vt:lpstr>
      <vt:lpstr>Core Plug Preparation</vt:lpstr>
      <vt:lpstr>Oil-Wet Carbonate Core Plugs:  IEOR (WF + CO2 + CO2-foam)</vt:lpstr>
      <vt:lpstr>Oil-Wet Carbonate Core Plugs:  IEOR (WF+CO2-foam)</vt:lpstr>
      <vt:lpstr>Comparison between miscible CO2 injection and immiscible and miscible CO2-foam</vt:lpstr>
      <vt:lpstr>Well Location Map</vt:lpstr>
      <vt:lpstr>Geologic Model</vt:lpstr>
      <vt:lpstr>Geologic Model</vt:lpstr>
      <vt:lpstr>Geologic Model</vt:lpstr>
      <vt:lpstr>History Matched Model Oil and Water Production Rates</vt:lpstr>
      <vt:lpstr>Lysbilde 24</vt:lpstr>
      <vt:lpstr>2nd Biennial NorTex and NFiP Conference, Rice University, Oct. 5th &amp; 6th, 2015:  “CO2 for EOR as CCUS” </vt:lpstr>
    </vt:vector>
  </TitlesOfParts>
  <Company>Inst. for fysikk og teknologi, UiB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Reservoarforskning v/IFT</dc:title>
  <dc:creator>Arne Graue</dc:creator>
  <cp:lastModifiedBy>arne graue</cp:lastModifiedBy>
  <cp:revision>310</cp:revision>
  <dcterms:created xsi:type="dcterms:W3CDTF">2005-11-15T10:48:02Z</dcterms:created>
  <dcterms:modified xsi:type="dcterms:W3CDTF">2015-04-22T03:50:04Z</dcterms:modified>
</cp:coreProperties>
</file>